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272" r:id="rId2"/>
    <p:sldId id="273" r:id="rId3"/>
    <p:sldId id="274" r:id="rId4"/>
    <p:sldId id="275" r:id="rId5"/>
    <p:sldId id="276" r:id="rId6"/>
    <p:sldId id="277" r:id="rId7"/>
    <p:sldId id="278" r:id="rId8"/>
    <p:sldId id="279" r:id="rId9"/>
    <p:sldId id="280" r:id="rId10"/>
    <p:sldId id="281" r:id="rId11"/>
    <p:sldId id="283" r:id="rId12"/>
  </p:sldIdLst>
  <p:sldSz cx="12192000" cy="6858000"/>
  <p:notesSz cx="6858000" cy="9144000"/>
  <p:defaultText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Portwood@jhuapl.edu" initials="DMP" lastIdx="16" clrIdx="0">
    <p:extLst>
      <p:ext uri="{19B8F6BF-5375-455C-9EA6-DF929625EA0E}">
        <p15:presenceInfo xmlns:p15="http://schemas.microsoft.com/office/powerpoint/2012/main" userId="Daniel.Portwood@jhuapl.edu" providerId="None"/>
      </p:ext>
    </p:extLst>
  </p:cmAuthor>
  <p:cmAuthor id="2" name="Mott, Shavonne E." initials="MSE" lastIdx="4" clrIdx="1">
    <p:extLst>
      <p:ext uri="{19B8F6BF-5375-455C-9EA6-DF929625EA0E}">
        <p15:presenceInfo xmlns:p15="http://schemas.microsoft.com/office/powerpoint/2012/main" userId="S-1-5-21-17504556-1539073906-17591369-433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E7"/>
    <a:srgbClr val="7F94A8"/>
    <a:srgbClr val="7797A8"/>
    <a:srgbClr val="0198CD"/>
    <a:srgbClr val="007DA8"/>
    <a:srgbClr val="D8FAFF"/>
    <a:srgbClr val="D2F2FE"/>
    <a:srgbClr val="CCEAF5"/>
    <a:srgbClr val="0363F7"/>
    <a:srgbClr val="221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autoAdjust="0"/>
    <p:restoredTop sz="97563" autoAdjust="0"/>
  </p:normalViewPr>
  <p:slideViewPr>
    <p:cSldViewPr snapToGrid="0" showGuides="1">
      <p:cViewPr varScale="1">
        <p:scale>
          <a:sx n="124" d="100"/>
          <a:sy n="124" d="100"/>
        </p:scale>
        <p:origin x="1184" y="168"/>
      </p:cViewPr>
      <p:guideLst>
        <p:guide orient="horz" pos="711"/>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2D0D60-4B40-F646-B2C2-399B55147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32088C-5DBD-AF45-B90A-75CD0ACE08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4EA766-7828-D046-BDBD-22736DB3A560}" type="datetimeFigureOut">
              <a:rPr lang="en-US" smtClean="0"/>
              <a:t>12/13/23</a:t>
            </a:fld>
            <a:endParaRPr lang="en-US"/>
          </a:p>
        </p:txBody>
      </p:sp>
      <p:sp>
        <p:nvSpPr>
          <p:cNvPr id="4" name="Footer Placeholder 3">
            <a:extLst>
              <a:ext uri="{FF2B5EF4-FFF2-40B4-BE49-F238E27FC236}">
                <a16:creationId xmlns:a16="http://schemas.microsoft.com/office/drawing/2014/main" id="{5B7E2627-9A17-3A4E-A0D1-33DBC0989B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8925B0-4123-2842-BA2F-4DD9C4E0B4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3E3061-6693-D84A-80B9-25D4F1F80D1A}" type="slidenum">
              <a:rPr lang="en-US" smtClean="0"/>
              <a:t>‹#›</a:t>
            </a:fld>
            <a:endParaRPr lang="en-US"/>
          </a:p>
        </p:txBody>
      </p:sp>
    </p:spTree>
    <p:extLst>
      <p:ext uri="{BB962C8B-B14F-4D97-AF65-F5344CB8AC3E}">
        <p14:creationId xmlns:p14="http://schemas.microsoft.com/office/powerpoint/2010/main" val="960135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E86C0-99A9-4F75-8397-7B1FDB2A411C}" type="datetimeFigureOut">
              <a:rPr lang="en-US" smtClean="0"/>
              <a:t>12/13/23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9A6D8-2D00-4293-BA42-E8E130608153}" type="slidenum">
              <a:rPr lang="en-US" smtClean="0"/>
              <a:t>‹#›</a:t>
            </a:fld>
            <a:endParaRPr lang="en-US"/>
          </a:p>
        </p:txBody>
      </p:sp>
    </p:spTree>
    <p:extLst>
      <p:ext uri="{BB962C8B-B14F-4D97-AF65-F5344CB8AC3E}">
        <p14:creationId xmlns:p14="http://schemas.microsoft.com/office/powerpoint/2010/main" val="1131709183"/>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epdreamgenerator.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CUI box must also appear on documents marked SECRET or higher.</a:t>
            </a:r>
          </a:p>
        </p:txBody>
      </p:sp>
      <p:sp>
        <p:nvSpPr>
          <p:cNvPr id="4" name="Slide Number Placeholder 3"/>
          <p:cNvSpPr>
            <a:spLocks noGrp="1"/>
          </p:cNvSpPr>
          <p:nvPr>
            <p:ph type="sldNum" sz="quarter" idx="5"/>
          </p:nvPr>
        </p:nvSpPr>
        <p:spPr/>
        <p:txBody>
          <a:bodyPr/>
          <a:lstStyle/>
          <a:p>
            <a:fld id="{E5C9A6D8-2D00-4293-BA42-E8E130608153}" type="slidenum">
              <a:rPr lang="en-US" smtClean="0"/>
              <a:t>1</a:t>
            </a:fld>
            <a:endParaRPr lang="en-US"/>
          </a:p>
        </p:txBody>
      </p:sp>
      <p:sp>
        <p:nvSpPr>
          <p:cNvPr id="5" name="Text Box 6">
            <a:extLst>
              <a:ext uri="{FF2B5EF4-FFF2-40B4-BE49-F238E27FC236}">
                <a16:creationId xmlns:a16="http://schemas.microsoft.com/office/drawing/2014/main" id="{0832DAAB-94F4-994B-8C79-D27EB2AB7126}"/>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E119B35C-4011-0849-8488-F3DBC2032F86}"/>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152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9A6D8-2D00-4293-BA42-E8E130608153}" type="slidenum">
              <a:rPr lang="en-US" smtClean="0"/>
              <a:t>10</a:t>
            </a:fld>
            <a:endParaRPr lang="en-US"/>
          </a:p>
        </p:txBody>
      </p:sp>
      <p:sp>
        <p:nvSpPr>
          <p:cNvPr id="5" name="Text Box 6">
            <a:extLst>
              <a:ext uri="{FF2B5EF4-FFF2-40B4-BE49-F238E27FC236}">
                <a16:creationId xmlns:a16="http://schemas.microsoft.com/office/drawing/2014/main" id="{96BFBC7C-46F8-7C43-AD4F-C4136F091863}"/>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435FFCB5-9662-B44F-BBCF-62AFF2981980}"/>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8399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 should display the overall classification of the presentation.</a:t>
            </a:r>
          </a:p>
        </p:txBody>
      </p:sp>
      <p:sp>
        <p:nvSpPr>
          <p:cNvPr id="4" name="Slide Number Placeholder 3"/>
          <p:cNvSpPr>
            <a:spLocks noGrp="1"/>
          </p:cNvSpPr>
          <p:nvPr>
            <p:ph type="sldNum" sz="quarter" idx="5"/>
          </p:nvPr>
        </p:nvSpPr>
        <p:spPr/>
        <p:txBody>
          <a:bodyPr/>
          <a:lstStyle/>
          <a:p>
            <a:fld id="{E5C9A6D8-2D00-4293-BA42-E8E130608153}" type="slidenum">
              <a:rPr lang="en-US" smtClean="0"/>
              <a:t>11</a:t>
            </a:fld>
            <a:endParaRPr lang="en-US"/>
          </a:p>
        </p:txBody>
      </p:sp>
      <p:sp>
        <p:nvSpPr>
          <p:cNvPr id="5" name="Text Box 6">
            <a:extLst>
              <a:ext uri="{FF2B5EF4-FFF2-40B4-BE49-F238E27FC236}">
                <a16:creationId xmlns:a16="http://schemas.microsoft.com/office/drawing/2014/main" id="{4C7DA430-2116-144F-9583-DCD505EF0CA6}"/>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5C79466D-20B4-6948-872B-D96FD30D1726}"/>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2785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E5C9A6D8-2D00-4293-BA42-E8E130608153}" type="slidenum">
              <a:rPr lang="en-US" smtClean="0"/>
              <a:t>2</a:t>
            </a:fld>
            <a:endParaRPr lang="en-US"/>
          </a:p>
        </p:txBody>
      </p:sp>
      <p:sp>
        <p:nvSpPr>
          <p:cNvPr id="5" name="Text Box 6">
            <a:extLst>
              <a:ext uri="{FF2B5EF4-FFF2-40B4-BE49-F238E27FC236}">
                <a16:creationId xmlns:a16="http://schemas.microsoft.com/office/drawing/2014/main" id="{3177D8E0-CD49-D641-A749-0C70F9C7DC27}"/>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CCFABA2F-29D0-9B4D-B4FB-A111948C2EF6}"/>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2513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7" y="4444861"/>
            <a:ext cx="5560061" cy="3867607"/>
          </a:xfrm>
        </p:spPr>
        <p:txBody>
          <a:bodyPr/>
          <a:lstStyle/>
          <a:p>
            <a:r>
              <a:rPr lang="en-US" sz="1400" dirty="0"/>
              <a:t>(U) Slide annotations are an important addition to PowerPoint files. Because presentations will not include verbal narrative when published in the </a:t>
            </a:r>
            <a:r>
              <a:rPr lang="en-US" sz="1400" i="1" dirty="0"/>
              <a:t>STS Proceedings</a:t>
            </a:r>
            <a:r>
              <a:rPr lang="en-US" sz="1400" dirty="0"/>
              <a:t>, annotations are needed to explain key concepts, data, results, and graphics to the audience who might be unable to attend the Symposium and who will only be viewing the material from the Proceedings DVD. For each slide, limit the text of the annotations to ~170 words (14-pt) or 230 words (12-pt). If more text is required, repeat the slide and continue the additional text in the notes area. The next paragraph is an annotation for the picture included on this slide.</a:t>
            </a:r>
          </a:p>
          <a:p>
            <a:pPr>
              <a:spcBef>
                <a:spcPts val="607"/>
              </a:spcBef>
            </a:pPr>
            <a:r>
              <a:rPr lang="en-US" sz="1400" dirty="0"/>
              <a:t>(U) The picture on the right side is an image that was generated by the Google Deep Dream Generator. It was initially an artist drawing of a submarine underwater. Using the “Starry Night” theme, and the power of Deep Learning technology, the Deep Dream generator is able to make the image look like it was painted by Vincent Van Gogh in the theme of this Starry Night painting. You can go to this website, </a:t>
            </a:r>
            <a:r>
              <a:rPr lang="en-US" sz="1400" u="sng" dirty="0">
                <a:hlinkClick r:id="rId3"/>
              </a:rPr>
              <a:t>https://deepdreamgenerator.com/</a:t>
            </a:r>
            <a:r>
              <a:rPr lang="en-US" sz="1400" dirty="0"/>
              <a:t> and upload your own pictures to make them look like this or many other themes. </a:t>
            </a:r>
          </a:p>
        </p:txBody>
      </p:sp>
      <p:sp>
        <p:nvSpPr>
          <p:cNvPr id="4" name="Slide Number Placeholder 3"/>
          <p:cNvSpPr>
            <a:spLocks noGrp="1"/>
          </p:cNvSpPr>
          <p:nvPr>
            <p:ph type="sldNum" sz="quarter" idx="10"/>
          </p:nvPr>
        </p:nvSpPr>
        <p:spPr/>
        <p:txBody>
          <a:bodyPr/>
          <a:lstStyle/>
          <a:p>
            <a:fld id="{E5C9A6D8-2D00-4293-BA42-E8E130608153}" type="slidenum">
              <a:rPr lang="en-US" smtClean="0"/>
              <a:t>3</a:t>
            </a:fld>
            <a:endParaRPr lang="en-US"/>
          </a:p>
        </p:txBody>
      </p:sp>
      <p:sp>
        <p:nvSpPr>
          <p:cNvPr id="5" name="Text Box 6">
            <a:extLst>
              <a:ext uri="{FF2B5EF4-FFF2-40B4-BE49-F238E27FC236}">
                <a16:creationId xmlns:a16="http://schemas.microsoft.com/office/drawing/2014/main" id="{4D5B4144-8E89-9D4C-9964-9F3BC43FA447}"/>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6221AD90-BDDD-474C-BAB1-C3945924A26A}"/>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4077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9A6D8-2D00-4293-BA42-E8E130608153}" type="slidenum">
              <a:rPr lang="en-US" smtClean="0"/>
              <a:t>4</a:t>
            </a:fld>
            <a:endParaRPr lang="en-US"/>
          </a:p>
        </p:txBody>
      </p:sp>
      <p:sp>
        <p:nvSpPr>
          <p:cNvPr id="5" name="Text Box 6">
            <a:extLst>
              <a:ext uri="{FF2B5EF4-FFF2-40B4-BE49-F238E27FC236}">
                <a16:creationId xmlns:a16="http://schemas.microsoft.com/office/drawing/2014/main" id="{194F797F-1BA3-AA45-A4F1-E82D770143D6}"/>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77A533CC-461F-C244-9AA5-BD0A6F0064D1}"/>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9137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9A6D8-2D00-4293-BA42-E8E130608153}" type="slidenum">
              <a:rPr lang="en-US" smtClean="0"/>
              <a:t>5</a:t>
            </a:fld>
            <a:endParaRPr lang="en-US"/>
          </a:p>
        </p:txBody>
      </p:sp>
      <p:sp>
        <p:nvSpPr>
          <p:cNvPr id="5" name="Text Box 6">
            <a:extLst>
              <a:ext uri="{FF2B5EF4-FFF2-40B4-BE49-F238E27FC236}">
                <a16:creationId xmlns:a16="http://schemas.microsoft.com/office/drawing/2014/main" id="{BE22EC9D-3B93-5D44-BAB6-1F7A2E2181CA}"/>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9BD9D1C5-CDBC-5B47-A3AE-7C928E6B8077}"/>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8489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9A6D8-2D00-4293-BA42-E8E130608153}" type="slidenum">
              <a:rPr lang="en-US" smtClean="0"/>
              <a:t>6</a:t>
            </a:fld>
            <a:endParaRPr lang="en-US"/>
          </a:p>
        </p:txBody>
      </p:sp>
      <p:sp>
        <p:nvSpPr>
          <p:cNvPr id="5" name="Text Box 6">
            <a:extLst>
              <a:ext uri="{FF2B5EF4-FFF2-40B4-BE49-F238E27FC236}">
                <a16:creationId xmlns:a16="http://schemas.microsoft.com/office/drawing/2014/main" id="{72A65805-8EFB-7345-8ED8-E063A7A4704E}"/>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E07E437F-3DAA-F542-B6CD-9FD6F1B0EBB8}"/>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6661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9A6D8-2D00-4293-BA42-E8E130608153}" type="slidenum">
              <a:rPr lang="en-US" smtClean="0"/>
              <a:t>7</a:t>
            </a:fld>
            <a:endParaRPr lang="en-US"/>
          </a:p>
        </p:txBody>
      </p:sp>
      <p:sp>
        <p:nvSpPr>
          <p:cNvPr id="5" name="Text Box 6">
            <a:extLst>
              <a:ext uri="{FF2B5EF4-FFF2-40B4-BE49-F238E27FC236}">
                <a16:creationId xmlns:a16="http://schemas.microsoft.com/office/drawing/2014/main" id="{3A2A7873-66FE-6B4E-8416-628172FE8011}"/>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E92E5722-36C0-494A-847F-3B7E9F428092}"/>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2812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9A6D8-2D00-4293-BA42-E8E130608153}" type="slidenum">
              <a:rPr lang="en-US" smtClean="0"/>
              <a:t>8</a:t>
            </a:fld>
            <a:endParaRPr lang="en-US"/>
          </a:p>
        </p:txBody>
      </p:sp>
      <p:sp>
        <p:nvSpPr>
          <p:cNvPr id="5" name="Text Box 6">
            <a:extLst>
              <a:ext uri="{FF2B5EF4-FFF2-40B4-BE49-F238E27FC236}">
                <a16:creationId xmlns:a16="http://schemas.microsoft.com/office/drawing/2014/main" id="{6B94A3E6-3866-6540-8FAD-EAF4B390F9D7}"/>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3BE6C7D7-C53D-7248-B1D8-339F995F6EFF}"/>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4006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9A6D8-2D00-4293-BA42-E8E130608153}" type="slidenum">
              <a:rPr lang="en-US" smtClean="0"/>
              <a:t>9</a:t>
            </a:fld>
            <a:endParaRPr lang="en-US"/>
          </a:p>
        </p:txBody>
      </p:sp>
      <p:sp>
        <p:nvSpPr>
          <p:cNvPr id="5" name="Text Box 6">
            <a:extLst>
              <a:ext uri="{FF2B5EF4-FFF2-40B4-BE49-F238E27FC236}">
                <a16:creationId xmlns:a16="http://schemas.microsoft.com/office/drawing/2014/main" id="{1A4DB90A-D416-0743-869F-780ACC2D04CB}"/>
              </a:ext>
            </a:extLst>
          </p:cNvPr>
          <p:cNvSpPr txBox="1">
            <a:spLocks noChangeArrowheads="1"/>
          </p:cNvSpPr>
          <p:nvPr/>
        </p:nvSpPr>
        <p:spPr bwMode="auto">
          <a:xfrm>
            <a:off x="5344410" y="28856"/>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
        <p:nvSpPr>
          <p:cNvPr id="6" name="Text Box 6">
            <a:extLst>
              <a:ext uri="{FF2B5EF4-FFF2-40B4-BE49-F238E27FC236}">
                <a16:creationId xmlns:a16="http://schemas.microsoft.com/office/drawing/2014/main" id="{CC1B86B5-3CAF-DB42-B9EA-64762A2AF1D7}"/>
              </a:ext>
            </a:extLst>
          </p:cNvPr>
          <p:cNvSpPr txBox="1">
            <a:spLocks noChangeArrowheads="1"/>
          </p:cNvSpPr>
          <p:nvPr/>
        </p:nvSpPr>
        <p:spPr bwMode="auto">
          <a:xfrm>
            <a:off x="0" y="8909971"/>
            <a:ext cx="1576712" cy="31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92" tIns="46246" rIns="92492" bIns="4624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400" b="1" kern="0" dirty="0">
                <a:solidFill>
                  <a:srgbClr val="007E00"/>
                </a:solidFill>
                <a:latin typeface="Arial" panose="020B0604020202020204" pitchFamily="34" charset="0"/>
                <a:cs typeface="Arial" panose="020B0604020202020204" pitchFamily="34" charset="0"/>
              </a:rPr>
              <a:t>UNCLASSIFIED</a:t>
            </a:r>
            <a:endParaRPr lang="en-US" sz="14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9807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ecr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6D519-786D-2E56-4A31-445B29A80973}"/>
              </a:ext>
            </a:extLst>
          </p:cNvPr>
          <p:cNvSpPr/>
          <p:nvPr userDrawn="1"/>
        </p:nvSpPr>
        <p:spPr>
          <a:xfrm>
            <a:off x="0" y="6480411"/>
            <a:ext cx="12192000" cy="390058"/>
          </a:xfrm>
          <a:prstGeom prst="rect">
            <a:avLst/>
          </a:prstGeom>
          <a:solidFill>
            <a:srgbClr val="D8DFE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tx1"/>
              </a:solidFill>
              <a:effectLst/>
              <a:latin typeface="Arial" pitchFamily="-112" charset="0"/>
              <a:ea typeface="ＭＳ Ｐゴシック" pitchFamily="-112" charset="-128"/>
            </a:endParaRPr>
          </a:p>
        </p:txBody>
      </p:sp>
      <p:sp>
        <p:nvSpPr>
          <p:cNvPr id="11267" name="Rectangle 3"/>
          <p:cNvSpPr>
            <a:spLocks noGrp="1" noChangeArrowheads="1"/>
          </p:cNvSpPr>
          <p:nvPr>
            <p:ph type="ctrTitle" hasCustomPrompt="1"/>
          </p:nvPr>
        </p:nvSpPr>
        <p:spPr>
          <a:xfrm>
            <a:off x="609602" y="2174648"/>
            <a:ext cx="10972798" cy="1143385"/>
          </a:xfrm>
        </p:spPr>
        <p:txBody>
          <a:bodyPr anchor="b"/>
          <a:lstStyle>
            <a:lvl1pPr algn="l">
              <a:defRPr sz="3600">
                <a:solidFill>
                  <a:srgbClr val="211F5E"/>
                </a:solidFill>
              </a:defRPr>
            </a:lvl1pPr>
          </a:lstStyle>
          <a:p>
            <a:r>
              <a:rPr lang="en-US" dirty="0"/>
              <a:t>(U) Click to edit Master title style</a:t>
            </a:r>
          </a:p>
        </p:txBody>
      </p:sp>
      <p:sp>
        <p:nvSpPr>
          <p:cNvPr id="11268" name="Rectangle 4"/>
          <p:cNvSpPr>
            <a:spLocks noGrp="1" noChangeArrowheads="1"/>
          </p:cNvSpPr>
          <p:nvPr>
            <p:ph type="subTitle" idx="1"/>
          </p:nvPr>
        </p:nvSpPr>
        <p:spPr>
          <a:xfrm>
            <a:off x="609601" y="3343365"/>
            <a:ext cx="7331349" cy="813273"/>
          </a:xfrm>
        </p:spPr>
        <p:txBody>
          <a:bodyPr/>
          <a:lstStyle>
            <a:lvl1pPr marL="0" indent="0" algn="l">
              <a:buFontTx/>
              <a:buNone/>
              <a:defRPr sz="2600">
                <a:solidFill>
                  <a:srgbClr val="0198CD"/>
                </a:solidFill>
              </a:defRPr>
            </a:lvl1pPr>
          </a:lstStyle>
          <a:p>
            <a:r>
              <a:rPr lang="en-US" dirty="0"/>
              <a:t>Click to edit Master subtitle style</a:t>
            </a:r>
          </a:p>
        </p:txBody>
      </p:sp>
      <p:sp>
        <p:nvSpPr>
          <p:cNvPr id="3" name="Text Placeholder 2">
            <a:extLst>
              <a:ext uri="{FF2B5EF4-FFF2-40B4-BE49-F238E27FC236}">
                <a16:creationId xmlns:a16="http://schemas.microsoft.com/office/drawing/2014/main" id="{85F68C2C-E041-1545-9FF6-3A3BF60B3F86}"/>
              </a:ext>
            </a:extLst>
          </p:cNvPr>
          <p:cNvSpPr>
            <a:spLocks noGrp="1"/>
          </p:cNvSpPr>
          <p:nvPr>
            <p:ph type="body" sz="quarter" idx="10" hasCustomPrompt="1"/>
          </p:nvPr>
        </p:nvSpPr>
        <p:spPr>
          <a:xfrm>
            <a:off x="609600" y="5543373"/>
            <a:ext cx="7331350" cy="757727"/>
          </a:xfrm>
        </p:spPr>
        <p:txBody>
          <a:bodyPr anchor="b"/>
          <a:lstStyle>
            <a:lvl1pPr marL="0" indent="0">
              <a:buNone/>
              <a:defRPr sz="900" b="0">
                <a:solidFill>
                  <a:schemeClr val="tx1">
                    <a:lumMod val="50000"/>
                    <a:lumOff val="50000"/>
                  </a:schemeClr>
                </a:solidFill>
              </a:defRPr>
            </a:lvl1pPr>
          </a:lstStyle>
          <a:p>
            <a:pPr lvl="0"/>
            <a:r>
              <a:rPr lang="en-US" dirty="0"/>
              <a:t>Downgrade, Distribution statement to be added here</a:t>
            </a:r>
          </a:p>
        </p:txBody>
      </p:sp>
      <p:pic>
        <p:nvPicPr>
          <p:cNvPr id="2" name="Picture 1">
            <a:extLst>
              <a:ext uri="{FF2B5EF4-FFF2-40B4-BE49-F238E27FC236}">
                <a16:creationId xmlns:a16="http://schemas.microsoft.com/office/drawing/2014/main" id="{DBF8325F-7C88-944E-5F35-BCD5DB6D1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815316"/>
            <a:ext cx="5222447" cy="1193980"/>
          </a:xfrm>
          <a:prstGeom prst="rect">
            <a:avLst/>
          </a:prstGeom>
        </p:spPr>
      </p:pic>
    </p:spTree>
    <p:extLst>
      <p:ext uri="{BB962C8B-B14F-4D97-AF65-F5344CB8AC3E}">
        <p14:creationId xmlns:p14="http://schemas.microsoft.com/office/powerpoint/2010/main" val="16233331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
            <a:ext cx="11064507" cy="1011239"/>
          </a:xfrm>
        </p:spPr>
        <p:txBody>
          <a:bodyPr/>
          <a:lstStyle>
            <a:lvl1pPr>
              <a:defRPr sz="3000"/>
            </a:lvl1pPr>
          </a:lstStyle>
          <a:p>
            <a:r>
              <a:rPr lang="en-US" dirty="0"/>
              <a:t>(U) Click to edit Master title style</a:t>
            </a:r>
          </a:p>
        </p:txBody>
      </p:sp>
      <p:sp>
        <p:nvSpPr>
          <p:cNvPr id="10" name="Content Placeholder 3">
            <a:extLst>
              <a:ext uri="{FF2B5EF4-FFF2-40B4-BE49-F238E27FC236}">
                <a16:creationId xmlns:a16="http://schemas.microsoft.com/office/drawing/2014/main" id="{5F90E60C-53C8-0548-A8F2-E8A3977E79E1}"/>
              </a:ext>
            </a:extLst>
          </p:cNvPr>
          <p:cNvSpPr>
            <a:spLocks noGrp="1"/>
          </p:cNvSpPr>
          <p:nvPr>
            <p:ph sz="quarter" idx="10" hasCustomPrompt="1"/>
          </p:nvPr>
        </p:nvSpPr>
        <p:spPr>
          <a:xfrm>
            <a:off x="609601" y="1142089"/>
            <a:ext cx="10972800" cy="5342467"/>
          </a:xfrm>
        </p:spPr>
        <p:txBody>
          <a:bodyPr/>
          <a:lstStyle>
            <a:lvl1pPr>
              <a:defRPr sz="2600"/>
            </a:lvl1pPr>
            <a:lvl2pPr marL="613803" indent="-309019">
              <a:defRPr sz="2400"/>
            </a:lvl2pPr>
            <a:lvl3pPr marL="840275" indent="-230706">
              <a:defRPr sz="1600"/>
            </a:lvl3pPr>
            <a:lvl4pPr marL="1142942" indent="-228589">
              <a:defRPr sz="1600"/>
            </a:lvl4pPr>
            <a:lvl5pPr marL="1371532" indent="-226473">
              <a:defRPr sz="1600"/>
            </a:lvl5pPr>
          </a:lstStyle>
          <a:p>
            <a:pPr lvl="0"/>
            <a:r>
              <a:rPr lang="en-US" dirty="0"/>
              <a:t>(U) Click to edit Master text styles</a:t>
            </a:r>
          </a:p>
          <a:p>
            <a:pPr lvl="1"/>
            <a:r>
              <a:rPr lang="en-US" dirty="0"/>
              <a:t>(U) Second level</a:t>
            </a:r>
          </a:p>
          <a:p>
            <a:pPr lvl="2"/>
            <a:r>
              <a:rPr lang="en-US" dirty="0"/>
              <a:t>(U) Third level</a:t>
            </a:r>
          </a:p>
          <a:p>
            <a:pPr lvl="3"/>
            <a:r>
              <a:rPr lang="en-US" dirty="0"/>
              <a:t>(U) Fourth level</a:t>
            </a:r>
          </a:p>
          <a:p>
            <a:pPr lvl="4"/>
            <a:r>
              <a:rPr lang="en-US" dirty="0"/>
              <a:t>(U) Fifth level</a:t>
            </a:r>
          </a:p>
        </p:txBody>
      </p:sp>
    </p:spTree>
    <p:extLst>
      <p:ext uri="{BB962C8B-B14F-4D97-AF65-F5344CB8AC3E}">
        <p14:creationId xmlns:p14="http://schemas.microsoft.com/office/powerpoint/2010/main" val="2920520510"/>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RET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
            <a:ext cx="11064507" cy="1011239"/>
          </a:xfrm>
        </p:spPr>
        <p:txBody>
          <a:bodyPr/>
          <a:lstStyle>
            <a:lvl1pPr>
              <a:defRPr sz="3000"/>
            </a:lvl1pPr>
          </a:lstStyle>
          <a:p>
            <a:r>
              <a:rPr lang="en-US" dirty="0"/>
              <a:t>(U) Click to edit Master title style</a:t>
            </a:r>
          </a:p>
        </p:txBody>
      </p:sp>
      <p:sp>
        <p:nvSpPr>
          <p:cNvPr id="10" name="Content Placeholder 3">
            <a:extLst>
              <a:ext uri="{FF2B5EF4-FFF2-40B4-BE49-F238E27FC236}">
                <a16:creationId xmlns:a16="http://schemas.microsoft.com/office/drawing/2014/main" id="{5F90E60C-53C8-0548-A8F2-E8A3977E79E1}"/>
              </a:ext>
            </a:extLst>
          </p:cNvPr>
          <p:cNvSpPr>
            <a:spLocks noGrp="1"/>
          </p:cNvSpPr>
          <p:nvPr>
            <p:ph sz="quarter" idx="10" hasCustomPrompt="1"/>
          </p:nvPr>
        </p:nvSpPr>
        <p:spPr>
          <a:xfrm>
            <a:off x="609601" y="1142089"/>
            <a:ext cx="10972800" cy="5342467"/>
          </a:xfrm>
        </p:spPr>
        <p:txBody>
          <a:bodyPr/>
          <a:lstStyle>
            <a:lvl1pPr>
              <a:defRPr sz="2600"/>
            </a:lvl1pPr>
            <a:lvl2pPr marL="613803" indent="-309019">
              <a:defRPr sz="2400"/>
            </a:lvl2pPr>
            <a:lvl3pPr marL="840275" indent="-230706">
              <a:defRPr sz="1600"/>
            </a:lvl3pPr>
            <a:lvl4pPr marL="1142942" indent="-228589">
              <a:defRPr sz="1600"/>
            </a:lvl4pPr>
            <a:lvl5pPr marL="1371532" indent="-226473">
              <a:defRPr sz="1600"/>
            </a:lvl5pPr>
          </a:lstStyle>
          <a:p>
            <a:pPr lvl="0"/>
            <a:r>
              <a:rPr lang="en-US" dirty="0"/>
              <a:t>(U) Click to edit Master text styles</a:t>
            </a:r>
          </a:p>
          <a:p>
            <a:pPr lvl="1"/>
            <a:r>
              <a:rPr lang="en-US" dirty="0"/>
              <a:t>(U) Second level</a:t>
            </a:r>
          </a:p>
          <a:p>
            <a:pPr lvl="2"/>
            <a:r>
              <a:rPr lang="en-US" dirty="0"/>
              <a:t>(U) Third level</a:t>
            </a:r>
          </a:p>
          <a:p>
            <a:pPr lvl="3"/>
            <a:r>
              <a:rPr lang="en-US" dirty="0"/>
              <a:t>(U) Fourth level</a:t>
            </a:r>
          </a:p>
          <a:p>
            <a:pPr lvl="4"/>
            <a:r>
              <a:rPr lang="en-US" dirty="0"/>
              <a:t>(U) Fifth level</a:t>
            </a:r>
          </a:p>
        </p:txBody>
      </p:sp>
      <p:sp>
        <p:nvSpPr>
          <p:cNvPr id="3" name="Text Box 6">
            <a:extLst>
              <a:ext uri="{FF2B5EF4-FFF2-40B4-BE49-F238E27FC236}">
                <a16:creationId xmlns:a16="http://schemas.microsoft.com/office/drawing/2014/main" id="{2897A001-01C4-3700-AE0A-FEC99C506A3B}"/>
              </a:ext>
            </a:extLst>
          </p:cNvPr>
          <p:cNvSpPr txBox="1">
            <a:spLocks noChangeArrowheads="1"/>
          </p:cNvSpPr>
          <p:nvPr userDrawn="1"/>
        </p:nvSpPr>
        <p:spPr bwMode="auto">
          <a:xfrm>
            <a:off x="9225887" y="-4571"/>
            <a:ext cx="29661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spc="13" dirty="0">
                <a:ln w="13500">
                  <a:noFill/>
                  <a:prstDash val="solid"/>
                </a:ln>
                <a:solidFill>
                  <a:srgbClr val="FF0000"/>
                </a:solidFill>
                <a:latin typeface="+mj-lt"/>
                <a:ea typeface="+mj-ea"/>
                <a:cs typeface="+mj-cs"/>
              </a:rPr>
              <a:t>SECRET</a:t>
            </a:r>
          </a:p>
        </p:txBody>
      </p:sp>
      <p:sp>
        <p:nvSpPr>
          <p:cNvPr id="4" name="Text Box 6">
            <a:extLst>
              <a:ext uri="{FF2B5EF4-FFF2-40B4-BE49-F238E27FC236}">
                <a16:creationId xmlns:a16="http://schemas.microsoft.com/office/drawing/2014/main" id="{B6DBC707-638B-AEE0-853D-EC4BE1550612}"/>
              </a:ext>
            </a:extLst>
          </p:cNvPr>
          <p:cNvSpPr txBox="1">
            <a:spLocks noChangeArrowheads="1"/>
          </p:cNvSpPr>
          <p:nvPr userDrawn="1"/>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spc="13" dirty="0">
                <a:ln w="13500">
                  <a:solidFill>
                    <a:schemeClr val="accent1">
                      <a:shade val="2500"/>
                      <a:alpha val="6500"/>
                    </a:schemeClr>
                  </a:solidFill>
                  <a:prstDash val="solid"/>
                </a:ln>
                <a:solidFill>
                  <a:srgbClr val="FF0000"/>
                </a:solidFill>
              </a:rPr>
              <a:t>SECRET</a:t>
            </a:r>
          </a:p>
        </p:txBody>
      </p:sp>
    </p:spTree>
    <p:extLst>
      <p:ext uri="{BB962C8B-B14F-4D97-AF65-F5344CB8AC3E}">
        <p14:creationId xmlns:p14="http://schemas.microsoft.com/office/powerpoint/2010/main" val="3125998413"/>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7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RET//NOFORN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
            <a:ext cx="11064507" cy="1011239"/>
          </a:xfrm>
        </p:spPr>
        <p:txBody>
          <a:bodyPr/>
          <a:lstStyle>
            <a:lvl1pPr>
              <a:defRPr sz="3000"/>
            </a:lvl1pPr>
          </a:lstStyle>
          <a:p>
            <a:r>
              <a:rPr lang="en-US" dirty="0"/>
              <a:t>(U) Click to edit Master title style</a:t>
            </a:r>
          </a:p>
        </p:txBody>
      </p:sp>
      <p:sp>
        <p:nvSpPr>
          <p:cNvPr id="10" name="Content Placeholder 3">
            <a:extLst>
              <a:ext uri="{FF2B5EF4-FFF2-40B4-BE49-F238E27FC236}">
                <a16:creationId xmlns:a16="http://schemas.microsoft.com/office/drawing/2014/main" id="{5F90E60C-53C8-0548-A8F2-E8A3977E79E1}"/>
              </a:ext>
            </a:extLst>
          </p:cNvPr>
          <p:cNvSpPr>
            <a:spLocks noGrp="1"/>
          </p:cNvSpPr>
          <p:nvPr>
            <p:ph sz="quarter" idx="10" hasCustomPrompt="1"/>
          </p:nvPr>
        </p:nvSpPr>
        <p:spPr>
          <a:xfrm>
            <a:off x="609601" y="1142089"/>
            <a:ext cx="10972800" cy="5342467"/>
          </a:xfrm>
        </p:spPr>
        <p:txBody>
          <a:bodyPr/>
          <a:lstStyle>
            <a:lvl1pPr>
              <a:defRPr sz="2600"/>
            </a:lvl1pPr>
            <a:lvl2pPr marL="613803" indent="-309019">
              <a:defRPr sz="2400"/>
            </a:lvl2pPr>
            <a:lvl3pPr marL="840275" indent="-230706">
              <a:defRPr sz="1600"/>
            </a:lvl3pPr>
            <a:lvl4pPr marL="1142942" indent="-228589">
              <a:defRPr sz="1600"/>
            </a:lvl4pPr>
            <a:lvl5pPr marL="1371532" indent="-226473">
              <a:defRPr sz="1600"/>
            </a:lvl5pPr>
          </a:lstStyle>
          <a:p>
            <a:pPr lvl="0"/>
            <a:r>
              <a:rPr lang="en-US" dirty="0"/>
              <a:t>(U) Click to edit Master text styles</a:t>
            </a:r>
          </a:p>
          <a:p>
            <a:pPr lvl="1"/>
            <a:r>
              <a:rPr lang="en-US" dirty="0"/>
              <a:t>(U) Second level</a:t>
            </a:r>
          </a:p>
          <a:p>
            <a:pPr lvl="2"/>
            <a:r>
              <a:rPr lang="en-US" dirty="0"/>
              <a:t>(U) Third level</a:t>
            </a:r>
          </a:p>
          <a:p>
            <a:pPr lvl="3"/>
            <a:r>
              <a:rPr lang="en-US" dirty="0"/>
              <a:t>(U) Fourth level</a:t>
            </a:r>
          </a:p>
          <a:p>
            <a:pPr lvl="4"/>
            <a:r>
              <a:rPr lang="en-US" dirty="0"/>
              <a:t>(U) Fifth level</a:t>
            </a:r>
          </a:p>
        </p:txBody>
      </p:sp>
      <p:sp>
        <p:nvSpPr>
          <p:cNvPr id="5" name="Text Box 6">
            <a:extLst>
              <a:ext uri="{FF2B5EF4-FFF2-40B4-BE49-F238E27FC236}">
                <a16:creationId xmlns:a16="http://schemas.microsoft.com/office/drawing/2014/main" id="{899D4698-0D2B-A6DF-D0FC-FCF1A81658F7}"/>
              </a:ext>
            </a:extLst>
          </p:cNvPr>
          <p:cNvSpPr txBox="1">
            <a:spLocks noChangeArrowheads="1"/>
          </p:cNvSpPr>
          <p:nvPr userDrawn="1"/>
        </p:nvSpPr>
        <p:spPr bwMode="auto">
          <a:xfrm>
            <a:off x="9225887" y="-4571"/>
            <a:ext cx="29661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spc="13" dirty="0">
                <a:ln w="13500">
                  <a:noFill/>
                  <a:prstDash val="solid"/>
                </a:ln>
                <a:solidFill>
                  <a:srgbClr val="FF0000"/>
                </a:solidFill>
                <a:latin typeface="+mj-lt"/>
                <a:ea typeface="+mj-ea"/>
                <a:cs typeface="+mj-cs"/>
              </a:rPr>
              <a:t>SECRET//NOFORN</a:t>
            </a:r>
          </a:p>
        </p:txBody>
      </p:sp>
      <p:sp>
        <p:nvSpPr>
          <p:cNvPr id="6" name="Text Box 6">
            <a:extLst>
              <a:ext uri="{FF2B5EF4-FFF2-40B4-BE49-F238E27FC236}">
                <a16:creationId xmlns:a16="http://schemas.microsoft.com/office/drawing/2014/main" id="{C7F5EDBB-366F-8C37-007C-D80C1745FD01}"/>
              </a:ext>
            </a:extLst>
          </p:cNvPr>
          <p:cNvSpPr txBox="1">
            <a:spLocks noChangeArrowheads="1"/>
          </p:cNvSpPr>
          <p:nvPr userDrawn="1"/>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spc="13" dirty="0">
                <a:ln w="13500">
                  <a:solidFill>
                    <a:schemeClr val="accent1">
                      <a:shade val="2500"/>
                      <a:alpha val="6500"/>
                    </a:schemeClr>
                  </a:solidFill>
                  <a:prstDash val="solid"/>
                </a:ln>
                <a:solidFill>
                  <a:srgbClr val="FF0000"/>
                </a:solidFill>
              </a:rPr>
              <a:t>SECRET//NOFORN</a:t>
            </a:r>
          </a:p>
        </p:txBody>
      </p:sp>
    </p:spTree>
    <p:extLst>
      <p:ext uri="{BB962C8B-B14F-4D97-AF65-F5344CB8AC3E}">
        <p14:creationId xmlns:p14="http://schemas.microsoft.com/office/powerpoint/2010/main" val="79155046"/>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72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4C4-A558-C14D-A92F-64442230333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03355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ubtitle_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FC12C8-6158-6747-A3D1-F44FDEA44F56}"/>
              </a:ext>
            </a:extLst>
          </p:cNvPr>
          <p:cNvSpPr>
            <a:spLocks noGrp="1"/>
          </p:cNvSpPr>
          <p:nvPr>
            <p:ph type="body" sz="quarter" idx="14"/>
          </p:nvPr>
        </p:nvSpPr>
        <p:spPr>
          <a:xfrm>
            <a:off x="609600" y="1142999"/>
            <a:ext cx="10972800" cy="5287297"/>
          </a:xfrm>
        </p:spPr>
        <p:txBody>
          <a:bodyPr/>
          <a:lstStyle>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A69F3DB6-EC84-D74C-B027-22B04BBCCE86}"/>
              </a:ext>
            </a:extLst>
          </p:cNvPr>
          <p:cNvSpPr>
            <a:spLocks noGrp="1"/>
          </p:cNvSpPr>
          <p:nvPr>
            <p:ph type="title"/>
          </p:nvPr>
        </p:nvSpPr>
        <p:spPr>
          <a:xfrm>
            <a:off x="609600" y="2"/>
            <a:ext cx="11064507" cy="1011239"/>
          </a:xfrm>
        </p:spPr>
        <p:txBody>
          <a:bodyPr/>
          <a:lstStyle>
            <a:lvl1pPr>
              <a:defRPr sz="3000"/>
            </a:lvl1pPr>
          </a:lstStyle>
          <a:p>
            <a:r>
              <a:rPr lang="en-US" dirty="0"/>
              <a:t>Click to edit Master title style</a:t>
            </a:r>
          </a:p>
        </p:txBody>
      </p:sp>
      <p:sp>
        <p:nvSpPr>
          <p:cNvPr id="12" name="Text Placeholder 11">
            <a:extLst>
              <a:ext uri="{FF2B5EF4-FFF2-40B4-BE49-F238E27FC236}">
                <a16:creationId xmlns:a16="http://schemas.microsoft.com/office/drawing/2014/main" id="{AD309151-F7E5-9F43-AF48-AE848A1A75B2}"/>
              </a:ext>
            </a:extLst>
          </p:cNvPr>
          <p:cNvSpPr>
            <a:spLocks noGrp="1"/>
          </p:cNvSpPr>
          <p:nvPr>
            <p:ph type="body" sz="quarter" idx="15"/>
          </p:nvPr>
        </p:nvSpPr>
        <p:spPr>
          <a:xfrm>
            <a:off x="609600" y="727075"/>
            <a:ext cx="10972798" cy="284164"/>
          </a:xfrm>
        </p:spPr>
        <p:txBody>
          <a:bodyPr wrap="none" lIns="109728" tIns="0" bIns="0" anchor="ctr">
            <a:noAutofit/>
          </a:bodyPr>
          <a:lstStyle>
            <a:lvl1pPr marL="0" indent="0">
              <a:buFontTx/>
              <a:buNone/>
              <a:defRPr sz="1800" b="1" i="0">
                <a:solidFill>
                  <a:srgbClr val="7F94A8"/>
                </a:solidFill>
              </a:defRPr>
            </a:lvl1pPr>
            <a:lvl2pPr marL="304784" indent="0">
              <a:buFontTx/>
              <a:buNone/>
              <a:defRPr b="0">
                <a:solidFill>
                  <a:srgbClr val="221F5E"/>
                </a:solidFill>
              </a:defRPr>
            </a:lvl2pPr>
            <a:lvl3pPr marL="609569" indent="0">
              <a:buFontTx/>
              <a:buNone/>
              <a:defRPr b="0">
                <a:solidFill>
                  <a:srgbClr val="221F5E"/>
                </a:solidFill>
              </a:defRPr>
            </a:lvl3pPr>
            <a:lvl4pPr marL="914353" indent="0">
              <a:buFontTx/>
              <a:buNone/>
              <a:defRPr b="0">
                <a:solidFill>
                  <a:srgbClr val="221F5E"/>
                </a:solidFill>
              </a:defRPr>
            </a:lvl4pPr>
            <a:lvl5pPr marL="1140826" indent="0">
              <a:buFontTx/>
              <a:buNone/>
              <a:defRPr b="0">
                <a:solidFill>
                  <a:srgbClr val="221F5E"/>
                </a:solidFill>
              </a:defRPr>
            </a:lvl5pPr>
          </a:lstStyle>
          <a:p>
            <a:pPr lvl="0"/>
            <a:r>
              <a:rPr lang="en-US" dirty="0"/>
              <a:t>Click to edit Master text styles</a:t>
            </a:r>
          </a:p>
        </p:txBody>
      </p:sp>
    </p:spTree>
    <p:extLst>
      <p:ext uri="{BB962C8B-B14F-4D97-AF65-F5344CB8AC3E}">
        <p14:creationId xmlns:p14="http://schemas.microsoft.com/office/powerpoint/2010/main" val="158398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_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a:lvl1pPr>
          </a:lstStyle>
          <a:p>
            <a:r>
              <a:rPr lang="en-US" dirty="0"/>
              <a:t>(U) Click to edit Master title style</a:t>
            </a:r>
          </a:p>
        </p:txBody>
      </p:sp>
      <p:sp>
        <p:nvSpPr>
          <p:cNvPr id="10" name="Content Placeholder 3">
            <a:extLst>
              <a:ext uri="{FF2B5EF4-FFF2-40B4-BE49-F238E27FC236}">
                <a16:creationId xmlns:a16="http://schemas.microsoft.com/office/drawing/2014/main" id="{5F90E60C-53C8-0548-A8F2-E8A3977E79E1}"/>
              </a:ext>
            </a:extLst>
          </p:cNvPr>
          <p:cNvSpPr>
            <a:spLocks noGrp="1"/>
          </p:cNvSpPr>
          <p:nvPr>
            <p:ph sz="quarter" idx="10" hasCustomPrompt="1"/>
          </p:nvPr>
        </p:nvSpPr>
        <p:spPr>
          <a:xfrm>
            <a:off x="609601" y="1142089"/>
            <a:ext cx="5486399" cy="5342467"/>
          </a:xfrm>
        </p:spPr>
        <p:txBody>
          <a:bodyPr>
            <a:normAutofit/>
          </a:bodyPr>
          <a:lstStyle>
            <a:lvl1pPr>
              <a:defRPr sz="2600"/>
            </a:lvl1pPr>
            <a:lvl2pPr marL="613803" indent="-309019">
              <a:defRPr sz="2400"/>
            </a:lvl2pPr>
            <a:lvl3pPr marL="840275" indent="-230706">
              <a:defRPr sz="1600"/>
            </a:lvl3pPr>
            <a:lvl4pPr marL="1142942" indent="-228589">
              <a:defRPr sz="1600"/>
            </a:lvl4pPr>
            <a:lvl5pPr marL="1371532" indent="-226473">
              <a:defRPr sz="1600"/>
            </a:lvl5pPr>
          </a:lstStyle>
          <a:p>
            <a:pPr lvl="0"/>
            <a:r>
              <a:rPr lang="en-US" dirty="0"/>
              <a:t>(U) Click to edit Master text styles</a:t>
            </a:r>
          </a:p>
          <a:p>
            <a:pPr lvl="1"/>
            <a:r>
              <a:rPr lang="en-US" dirty="0"/>
              <a:t>(U) Second level</a:t>
            </a:r>
          </a:p>
          <a:p>
            <a:pPr lvl="2"/>
            <a:r>
              <a:rPr lang="en-US" dirty="0"/>
              <a:t>(U) Third level</a:t>
            </a:r>
          </a:p>
          <a:p>
            <a:pPr lvl="3"/>
            <a:r>
              <a:rPr lang="en-US" dirty="0"/>
              <a:t>(U) Fourth level</a:t>
            </a:r>
          </a:p>
          <a:p>
            <a:pPr lvl="4"/>
            <a:r>
              <a:rPr lang="en-US" dirty="0"/>
              <a:t>(U) Fifth level</a:t>
            </a:r>
          </a:p>
        </p:txBody>
      </p:sp>
    </p:spTree>
    <p:extLst>
      <p:ext uri="{BB962C8B-B14F-4D97-AF65-F5344CB8AC3E}">
        <p14:creationId xmlns:p14="http://schemas.microsoft.com/office/powerpoint/2010/main" val="2856451215"/>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7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5AF65-439D-90F7-6157-C0350740140E}"/>
              </a:ext>
            </a:extLst>
          </p:cNvPr>
          <p:cNvSpPr/>
          <p:nvPr userDrawn="1"/>
        </p:nvSpPr>
        <p:spPr>
          <a:xfrm>
            <a:off x="0" y="6472465"/>
            <a:ext cx="12192000" cy="390058"/>
          </a:xfrm>
          <a:prstGeom prst="rect">
            <a:avLst/>
          </a:prstGeom>
          <a:solidFill>
            <a:srgbClr val="D8DFE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tx1"/>
              </a:solidFill>
              <a:effectLst/>
              <a:latin typeface="Arial" pitchFamily="-112" charset="0"/>
              <a:ea typeface="ＭＳ Ｐゴシック" pitchFamily="-112" charset="-128"/>
            </a:endParaRPr>
          </a:p>
        </p:txBody>
      </p:sp>
      <p:sp>
        <p:nvSpPr>
          <p:cNvPr id="1026" name="Rectangle 2"/>
          <p:cNvSpPr>
            <a:spLocks noGrp="1" noChangeArrowheads="1"/>
          </p:cNvSpPr>
          <p:nvPr>
            <p:ph type="title"/>
          </p:nvPr>
        </p:nvSpPr>
        <p:spPr bwMode="auto">
          <a:xfrm>
            <a:off x="609601" y="2"/>
            <a:ext cx="11064506"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(U) Click to edit Master title style</a:t>
            </a:r>
          </a:p>
        </p:txBody>
      </p:sp>
      <p:sp>
        <p:nvSpPr>
          <p:cNvPr id="1027" name="Rectangle 3"/>
          <p:cNvSpPr>
            <a:spLocks noGrp="1" noChangeArrowheads="1"/>
          </p:cNvSpPr>
          <p:nvPr>
            <p:ph type="body" idx="1"/>
          </p:nvPr>
        </p:nvSpPr>
        <p:spPr bwMode="auto">
          <a:xfrm>
            <a:off x="609600" y="1143000"/>
            <a:ext cx="10972800" cy="530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(U) Edit Master text styles</a:t>
            </a:r>
          </a:p>
          <a:p>
            <a:pPr lvl="1"/>
            <a:r>
              <a:rPr lang="en-US" dirty="0"/>
              <a:t>(U) Second level</a:t>
            </a:r>
          </a:p>
          <a:p>
            <a:pPr lvl="2"/>
            <a:r>
              <a:rPr lang="en-US" dirty="0"/>
              <a:t>(U) Third level</a:t>
            </a:r>
          </a:p>
          <a:p>
            <a:pPr lvl="3"/>
            <a:r>
              <a:rPr lang="en-US" dirty="0"/>
              <a:t>(U) Fourth level</a:t>
            </a:r>
          </a:p>
          <a:p>
            <a:pPr lvl="4"/>
            <a:r>
              <a:rPr lang="en-US" dirty="0"/>
              <a:t>(U) Fifth level</a:t>
            </a:r>
          </a:p>
        </p:txBody>
      </p:sp>
      <p:cxnSp>
        <p:nvCxnSpPr>
          <p:cNvPr id="1031" name="Straight Connector 11"/>
          <p:cNvCxnSpPr>
            <a:cxnSpLocks noChangeShapeType="1"/>
          </p:cNvCxnSpPr>
          <p:nvPr/>
        </p:nvCxnSpPr>
        <p:spPr bwMode="auto">
          <a:xfrm>
            <a:off x="636783" y="1041400"/>
            <a:ext cx="11037324" cy="0"/>
          </a:xfrm>
          <a:prstGeom prst="line">
            <a:avLst/>
          </a:prstGeom>
          <a:noFill/>
          <a:ln w="19050">
            <a:solidFill>
              <a:srgbClr val="0198CD"/>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2BA252C8-D9F7-684B-9C2E-D5B4B03D8E34}"/>
              </a:ext>
            </a:extLst>
          </p:cNvPr>
          <p:cNvSpPr txBox="1"/>
          <p:nvPr/>
        </p:nvSpPr>
        <p:spPr>
          <a:xfrm>
            <a:off x="11706954" y="6534343"/>
            <a:ext cx="517895" cy="225767"/>
          </a:xfrm>
          <a:prstGeom prst="rect">
            <a:avLst/>
          </a:prstGeom>
          <a:noFill/>
        </p:spPr>
        <p:txBody>
          <a:bodyPr wrap="square" rtlCol="0">
            <a:spAutoFit/>
          </a:bodyPr>
          <a:lstStyle/>
          <a:p>
            <a:fld id="{CECBCAD5-588B-7B4C-A997-0C63DD8503F1}" type="slidenum">
              <a:rPr lang="en-US" sz="867" smtClean="0">
                <a:solidFill>
                  <a:schemeClr val="bg2"/>
                </a:solidFill>
              </a:rPr>
              <a:t>‹#›</a:t>
            </a:fld>
            <a:endParaRPr lang="en-US" sz="867" dirty="0">
              <a:solidFill>
                <a:schemeClr val="bg2"/>
              </a:solidFill>
            </a:endParaRPr>
          </a:p>
        </p:txBody>
      </p:sp>
      <p:cxnSp>
        <p:nvCxnSpPr>
          <p:cNvPr id="5" name="Straight Connector 11">
            <a:extLst>
              <a:ext uri="{FF2B5EF4-FFF2-40B4-BE49-F238E27FC236}">
                <a16:creationId xmlns:a16="http://schemas.microsoft.com/office/drawing/2014/main" id="{3F3211DD-780C-E165-5117-FCB4C169F675}"/>
              </a:ext>
            </a:extLst>
          </p:cNvPr>
          <p:cNvCxnSpPr>
            <a:cxnSpLocks noChangeShapeType="1"/>
          </p:cNvCxnSpPr>
          <p:nvPr userDrawn="1"/>
        </p:nvCxnSpPr>
        <p:spPr bwMode="auto">
          <a:xfrm>
            <a:off x="609600" y="1041400"/>
            <a:ext cx="10972800" cy="0"/>
          </a:xfrm>
          <a:prstGeom prst="line">
            <a:avLst/>
          </a:prstGeom>
          <a:noFill/>
          <a:ln w="19050">
            <a:solidFill>
              <a:srgbClr val="0198C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017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0" r:id="rId4"/>
    <p:sldLayoutId id="2147483675" r:id="rId5"/>
    <p:sldLayoutId id="2147483677" r:id="rId6"/>
    <p:sldLayoutId id="2147483678" r:id="rId7"/>
    <p:sldLayoutId id="2147483681" r:id="rId8"/>
  </p:sldLayoutIdLst>
  <p:hf hdr="0" ftr="0" dt="0"/>
  <p:txStyles>
    <p:titleStyle>
      <a:lvl1pPr algn="l" rtl="0" eaLnBrk="1" fontAlgn="base" hangingPunct="1">
        <a:spcBef>
          <a:spcPct val="0"/>
        </a:spcBef>
        <a:spcAft>
          <a:spcPct val="0"/>
        </a:spcAft>
        <a:defRPr sz="3000" b="1">
          <a:solidFill>
            <a:srgbClr val="0198CD"/>
          </a:solidFill>
          <a:latin typeface="+mj-lt"/>
          <a:ea typeface="+mj-ea"/>
          <a:cs typeface="+mj-cs"/>
        </a:defRPr>
      </a:lvl1pPr>
      <a:lvl2pPr algn="l" rtl="0" eaLnBrk="1" fontAlgn="base" hangingPunct="1">
        <a:spcBef>
          <a:spcPct val="0"/>
        </a:spcBef>
        <a:spcAft>
          <a:spcPct val="0"/>
        </a:spcAft>
        <a:defRPr sz="3733" b="1">
          <a:solidFill>
            <a:srgbClr val="1F2629"/>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733" b="1">
          <a:solidFill>
            <a:srgbClr val="1F2629"/>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733" b="1">
          <a:solidFill>
            <a:srgbClr val="1F2629"/>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733" b="1">
          <a:solidFill>
            <a:srgbClr val="1F2629"/>
          </a:solidFill>
          <a:latin typeface="Arial" pitchFamily="-112" charset="0"/>
          <a:ea typeface="ＭＳ Ｐゴシック" pitchFamily="-112" charset="-128"/>
          <a:cs typeface="ＭＳ Ｐゴシック" pitchFamily="-112" charset="-128"/>
        </a:defRPr>
      </a:lvl5pPr>
      <a:lvl6pPr marL="609570" algn="l" rtl="0" eaLnBrk="1" fontAlgn="base" hangingPunct="1">
        <a:spcBef>
          <a:spcPct val="0"/>
        </a:spcBef>
        <a:spcAft>
          <a:spcPct val="0"/>
        </a:spcAft>
        <a:defRPr sz="4267">
          <a:solidFill>
            <a:srgbClr val="FFFFFF"/>
          </a:solidFill>
          <a:latin typeface="Arial" pitchFamily="-112" charset="0"/>
          <a:ea typeface="ＭＳ Ｐゴシック" pitchFamily="-112" charset="-128"/>
          <a:cs typeface="ＭＳ Ｐゴシック" pitchFamily="-112" charset="-128"/>
        </a:defRPr>
      </a:lvl6pPr>
      <a:lvl7pPr marL="1219140" algn="l" rtl="0" eaLnBrk="1" fontAlgn="base" hangingPunct="1">
        <a:spcBef>
          <a:spcPct val="0"/>
        </a:spcBef>
        <a:spcAft>
          <a:spcPct val="0"/>
        </a:spcAft>
        <a:defRPr sz="4267">
          <a:solidFill>
            <a:srgbClr val="FFFFFF"/>
          </a:solidFill>
          <a:latin typeface="Arial" pitchFamily="-112" charset="0"/>
          <a:ea typeface="ＭＳ Ｐゴシック" pitchFamily="-112" charset="-128"/>
          <a:cs typeface="ＭＳ Ｐゴシック" pitchFamily="-112" charset="-128"/>
        </a:defRPr>
      </a:lvl7pPr>
      <a:lvl8pPr marL="1828709" algn="l" rtl="0" eaLnBrk="1" fontAlgn="base" hangingPunct="1">
        <a:spcBef>
          <a:spcPct val="0"/>
        </a:spcBef>
        <a:spcAft>
          <a:spcPct val="0"/>
        </a:spcAft>
        <a:defRPr sz="4267">
          <a:solidFill>
            <a:srgbClr val="FFFFFF"/>
          </a:solidFill>
          <a:latin typeface="Arial" pitchFamily="-112" charset="0"/>
          <a:ea typeface="ＭＳ Ｐゴシック" pitchFamily="-112" charset="-128"/>
          <a:cs typeface="ＭＳ Ｐゴシック" pitchFamily="-112" charset="-128"/>
        </a:defRPr>
      </a:lvl8pPr>
      <a:lvl9pPr marL="2438278" algn="l" rtl="0" eaLnBrk="1" fontAlgn="base" hangingPunct="1">
        <a:spcBef>
          <a:spcPct val="0"/>
        </a:spcBef>
        <a:spcAft>
          <a:spcPct val="0"/>
        </a:spcAft>
        <a:defRPr sz="4267">
          <a:solidFill>
            <a:srgbClr val="FFFFFF"/>
          </a:solidFill>
          <a:latin typeface="Arial" pitchFamily="-112" charset="0"/>
          <a:ea typeface="ＭＳ Ｐゴシック" pitchFamily="-112" charset="-128"/>
          <a:cs typeface="ＭＳ Ｐゴシック" pitchFamily="-112" charset="-128"/>
        </a:defRPr>
      </a:lvl9pPr>
    </p:titleStyle>
    <p:bodyStyle>
      <a:lvl1pPr marL="232822" indent="-232822" algn="l" rtl="0" eaLnBrk="1" fontAlgn="base" hangingPunct="1">
        <a:spcBef>
          <a:spcPct val="20000"/>
        </a:spcBef>
        <a:spcAft>
          <a:spcPct val="0"/>
        </a:spcAft>
        <a:buChar char="•"/>
        <a:defRPr sz="2600" b="1">
          <a:solidFill>
            <a:srgbClr val="211F5E"/>
          </a:solidFill>
          <a:latin typeface="+mn-lt"/>
          <a:ea typeface="+mn-ea"/>
          <a:cs typeface="+mn-cs"/>
        </a:defRPr>
      </a:lvl1pPr>
      <a:lvl2pPr marL="613803" indent="-309019" algn="l" rtl="0" eaLnBrk="1" fontAlgn="base" hangingPunct="1">
        <a:spcBef>
          <a:spcPct val="20000"/>
        </a:spcBef>
        <a:spcAft>
          <a:spcPct val="0"/>
        </a:spcAft>
        <a:buChar char="–"/>
        <a:defRPr sz="2400" b="1">
          <a:solidFill>
            <a:srgbClr val="211F5E"/>
          </a:solidFill>
          <a:latin typeface="+mn-lt"/>
          <a:ea typeface="+mn-ea"/>
        </a:defRPr>
      </a:lvl2pPr>
      <a:lvl3pPr marL="840275" indent="-230706" algn="l" rtl="0" eaLnBrk="1" fontAlgn="base" hangingPunct="1">
        <a:spcBef>
          <a:spcPct val="20000"/>
        </a:spcBef>
        <a:spcAft>
          <a:spcPct val="0"/>
        </a:spcAft>
        <a:buChar char="•"/>
        <a:defRPr sz="1600" b="1">
          <a:solidFill>
            <a:srgbClr val="211F5E"/>
          </a:solidFill>
          <a:latin typeface="+mn-lt"/>
          <a:ea typeface="+mn-ea"/>
        </a:defRPr>
      </a:lvl3pPr>
      <a:lvl4pPr marL="1142942" indent="-228589" algn="l" rtl="0" eaLnBrk="1" fontAlgn="base" hangingPunct="1">
        <a:spcBef>
          <a:spcPct val="20000"/>
        </a:spcBef>
        <a:spcAft>
          <a:spcPct val="0"/>
        </a:spcAft>
        <a:buChar char="–"/>
        <a:defRPr sz="1600" b="1">
          <a:solidFill>
            <a:srgbClr val="211F5E"/>
          </a:solidFill>
          <a:latin typeface="+mn-lt"/>
          <a:ea typeface="+mn-ea"/>
        </a:defRPr>
      </a:lvl4pPr>
      <a:lvl5pPr marL="1371532" indent="-230706" algn="l" rtl="0" eaLnBrk="1" fontAlgn="base" hangingPunct="1">
        <a:spcBef>
          <a:spcPct val="20000"/>
        </a:spcBef>
        <a:spcAft>
          <a:spcPct val="0"/>
        </a:spcAft>
        <a:buChar char="»"/>
        <a:tabLst/>
        <a:defRPr sz="1600" b="1">
          <a:solidFill>
            <a:srgbClr val="211F5E"/>
          </a:solidFill>
          <a:latin typeface="+mn-lt"/>
          <a:ea typeface="+mn-ea"/>
        </a:defRPr>
      </a:lvl5pPr>
      <a:lvl6pPr marL="2971652" indent="-304784" algn="l" rtl="0" eaLnBrk="1" fontAlgn="base" hangingPunct="1">
        <a:spcBef>
          <a:spcPct val="20000"/>
        </a:spcBef>
        <a:spcAft>
          <a:spcPct val="0"/>
        </a:spcAft>
        <a:buChar char="»"/>
        <a:defRPr sz="2667">
          <a:solidFill>
            <a:srgbClr val="21407D"/>
          </a:solidFill>
          <a:latin typeface="+mn-lt"/>
          <a:ea typeface="+mn-ea"/>
        </a:defRPr>
      </a:lvl6pPr>
      <a:lvl7pPr marL="3581221" indent="-304784" algn="l" rtl="0" eaLnBrk="1" fontAlgn="base" hangingPunct="1">
        <a:spcBef>
          <a:spcPct val="20000"/>
        </a:spcBef>
        <a:spcAft>
          <a:spcPct val="0"/>
        </a:spcAft>
        <a:buChar char="»"/>
        <a:defRPr sz="2667">
          <a:solidFill>
            <a:srgbClr val="21407D"/>
          </a:solidFill>
          <a:latin typeface="+mn-lt"/>
          <a:ea typeface="+mn-ea"/>
        </a:defRPr>
      </a:lvl7pPr>
      <a:lvl8pPr marL="4190790" indent="-304784" algn="l" rtl="0" eaLnBrk="1" fontAlgn="base" hangingPunct="1">
        <a:spcBef>
          <a:spcPct val="20000"/>
        </a:spcBef>
        <a:spcAft>
          <a:spcPct val="0"/>
        </a:spcAft>
        <a:buChar char="»"/>
        <a:defRPr sz="2667">
          <a:solidFill>
            <a:srgbClr val="21407D"/>
          </a:solidFill>
          <a:latin typeface="+mn-lt"/>
          <a:ea typeface="+mn-ea"/>
        </a:defRPr>
      </a:lvl8pPr>
      <a:lvl9pPr marL="4800360" indent="-304784" algn="l" rtl="0" eaLnBrk="1" fontAlgn="base" hangingPunct="1">
        <a:spcBef>
          <a:spcPct val="20000"/>
        </a:spcBef>
        <a:spcAft>
          <a:spcPct val="0"/>
        </a:spcAft>
        <a:buChar char="»"/>
        <a:defRPr sz="2667">
          <a:solidFill>
            <a:srgbClr val="21407D"/>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Jon.Emmerich@jhuapl.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EAEB733-E0B0-1D4E-AA77-27DDCDB03163}"/>
              </a:ext>
            </a:extLst>
          </p:cNvPr>
          <p:cNvSpPr>
            <a:spLocks noGrp="1"/>
          </p:cNvSpPr>
          <p:nvPr>
            <p:ph type="ctrTitle"/>
          </p:nvPr>
        </p:nvSpPr>
        <p:spPr/>
        <p:txBody>
          <a:bodyPr/>
          <a:lstStyle/>
          <a:p>
            <a:r>
              <a:rPr lang="en-US" dirty="0"/>
              <a:t>(U) STS Presentation</a:t>
            </a:r>
          </a:p>
        </p:txBody>
      </p:sp>
      <p:sp>
        <p:nvSpPr>
          <p:cNvPr id="23" name="Subtitle 22">
            <a:extLst>
              <a:ext uri="{FF2B5EF4-FFF2-40B4-BE49-F238E27FC236}">
                <a16:creationId xmlns:a16="http://schemas.microsoft.com/office/drawing/2014/main" id="{54AB0C99-E22C-3A41-8396-C0137E6BB255}"/>
              </a:ext>
            </a:extLst>
          </p:cNvPr>
          <p:cNvSpPr>
            <a:spLocks noGrp="1"/>
          </p:cNvSpPr>
          <p:nvPr>
            <p:ph type="subTitle" idx="1"/>
          </p:nvPr>
        </p:nvSpPr>
        <p:spPr/>
        <p:txBody>
          <a:bodyPr/>
          <a:lstStyle/>
          <a:p>
            <a:r>
              <a:rPr lang="en-US" dirty="0"/>
              <a:t>(U) Subtitle</a:t>
            </a:r>
          </a:p>
        </p:txBody>
      </p:sp>
      <p:sp>
        <p:nvSpPr>
          <p:cNvPr id="24" name="Text Placeholder 23">
            <a:extLst>
              <a:ext uri="{FF2B5EF4-FFF2-40B4-BE49-F238E27FC236}">
                <a16:creationId xmlns:a16="http://schemas.microsoft.com/office/drawing/2014/main" id="{AC579533-4B10-D044-B39E-8DBB7AAF5A8F}"/>
              </a:ext>
            </a:extLst>
          </p:cNvPr>
          <p:cNvSpPr>
            <a:spLocks noGrp="1"/>
          </p:cNvSpPr>
          <p:nvPr>
            <p:ph type="body" sz="quarter" idx="10"/>
          </p:nvPr>
        </p:nvSpPr>
        <p:spPr/>
        <p:txBody>
          <a:bodyPr/>
          <a:lstStyle/>
          <a:p>
            <a:r>
              <a:rPr lang="en-US" dirty="0"/>
              <a:t>Classified by: Name of document originator and job title</a:t>
            </a:r>
          </a:p>
          <a:p>
            <a:r>
              <a:rPr lang="en-US" dirty="0"/>
              <a:t>Derived from:</a:t>
            </a:r>
          </a:p>
          <a:p>
            <a:r>
              <a:rPr lang="en-US" dirty="0"/>
              <a:t>Declassify on: </a:t>
            </a:r>
          </a:p>
        </p:txBody>
      </p:sp>
      <p:sp>
        <p:nvSpPr>
          <p:cNvPr id="2" name="TextBox 1">
            <a:extLst>
              <a:ext uri="{FF2B5EF4-FFF2-40B4-BE49-F238E27FC236}">
                <a16:creationId xmlns:a16="http://schemas.microsoft.com/office/drawing/2014/main" id="{A12E9835-4B7D-0C49-867C-6315BAD29159}"/>
              </a:ext>
            </a:extLst>
          </p:cNvPr>
          <p:cNvSpPr txBox="1"/>
          <p:nvPr/>
        </p:nvSpPr>
        <p:spPr>
          <a:xfrm>
            <a:off x="10399523" y="6485021"/>
            <a:ext cx="1792478" cy="366456"/>
          </a:xfrm>
          <a:prstGeom prst="rect">
            <a:avLst/>
          </a:prstGeom>
          <a:noFill/>
        </p:spPr>
        <p:txBody>
          <a:bodyPr wrap="none" rtlCol="0" anchor="ctr">
            <a:noAutofit/>
          </a:bodyPr>
          <a:lstStyle/>
          <a:p>
            <a:pPr algn="r"/>
            <a:r>
              <a:rPr lang="en-US" sz="1100" dirty="0"/>
              <a:t>This slide is </a:t>
            </a:r>
            <a:r>
              <a:rPr lang="en-US" sz="1100" b="1" dirty="0"/>
              <a:t>Unclassified</a:t>
            </a:r>
          </a:p>
        </p:txBody>
      </p:sp>
      <p:sp>
        <p:nvSpPr>
          <p:cNvPr id="8" name="Text Placeholder 23">
            <a:extLst>
              <a:ext uri="{FF2B5EF4-FFF2-40B4-BE49-F238E27FC236}">
                <a16:creationId xmlns:a16="http://schemas.microsoft.com/office/drawing/2014/main" id="{AC579533-4B10-D044-B39E-8DBB7AAF5A8F}"/>
              </a:ext>
            </a:extLst>
          </p:cNvPr>
          <p:cNvSpPr txBox="1">
            <a:spLocks/>
          </p:cNvSpPr>
          <p:nvPr/>
        </p:nvSpPr>
        <p:spPr bwMode="auto">
          <a:xfrm>
            <a:off x="8251030" y="3584760"/>
            <a:ext cx="3331369" cy="279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0960" rIns="121920" bIns="60960" numCol="1" anchor="b" anchorCtr="0" compatLnSpc="1">
            <a:prstTxWarp prst="textNoShape">
              <a:avLst/>
            </a:prstTxWarp>
            <a:spAutoFit/>
          </a:bodyPr>
          <a:lstStyle>
            <a:lvl1pPr marL="0" indent="0" algn="l" rtl="0" eaLnBrk="1" fontAlgn="base" hangingPunct="1">
              <a:spcBef>
                <a:spcPct val="20000"/>
              </a:spcBef>
              <a:spcAft>
                <a:spcPct val="0"/>
              </a:spcAft>
              <a:buNone/>
              <a:defRPr sz="800" b="0">
                <a:solidFill>
                  <a:schemeClr val="tx1">
                    <a:lumMod val="50000"/>
                    <a:lumOff val="50000"/>
                  </a:schemeClr>
                </a:solidFill>
                <a:latin typeface="+mn-lt"/>
                <a:ea typeface="+mn-ea"/>
                <a:cs typeface="+mn-cs"/>
              </a:defRPr>
            </a:lvl1pPr>
            <a:lvl2pPr marL="688975" indent="-231775" algn="l" rtl="0" eaLnBrk="1" fontAlgn="base" hangingPunct="1">
              <a:spcBef>
                <a:spcPct val="20000"/>
              </a:spcBef>
              <a:spcAft>
                <a:spcPct val="0"/>
              </a:spcAft>
              <a:buChar char="–"/>
              <a:defRPr sz="2000" b="1">
                <a:solidFill>
                  <a:srgbClr val="1F2629"/>
                </a:solidFill>
                <a:latin typeface="+mn-lt"/>
                <a:ea typeface="+mn-ea"/>
              </a:defRPr>
            </a:lvl2pPr>
            <a:lvl3pPr marL="1030288" indent="-173038" algn="l" rtl="0" eaLnBrk="1" fontAlgn="base" hangingPunct="1">
              <a:spcBef>
                <a:spcPct val="20000"/>
              </a:spcBef>
              <a:spcAft>
                <a:spcPct val="0"/>
              </a:spcAft>
              <a:buChar char="•"/>
              <a:defRPr b="1">
                <a:solidFill>
                  <a:srgbClr val="1F2629"/>
                </a:solidFill>
                <a:latin typeface="+mn-lt"/>
                <a:ea typeface="+mn-ea"/>
              </a:defRPr>
            </a:lvl3pPr>
            <a:lvl4pPr marL="1371600" indent="-171450" algn="l" rtl="0" eaLnBrk="1" fontAlgn="base" hangingPunct="1">
              <a:spcBef>
                <a:spcPct val="20000"/>
              </a:spcBef>
              <a:spcAft>
                <a:spcPct val="0"/>
              </a:spcAft>
              <a:buChar char="–"/>
              <a:defRPr sz="1600" b="1">
                <a:solidFill>
                  <a:srgbClr val="1F2629"/>
                </a:solidFill>
                <a:latin typeface="+mn-lt"/>
                <a:ea typeface="+mn-ea"/>
              </a:defRPr>
            </a:lvl4pPr>
            <a:lvl5pPr marL="1771650" indent="-228600" algn="l" rtl="0" eaLnBrk="1" fontAlgn="base" hangingPunct="1">
              <a:spcBef>
                <a:spcPct val="20000"/>
              </a:spcBef>
              <a:spcAft>
                <a:spcPct val="0"/>
              </a:spcAft>
              <a:buChar char="»"/>
              <a:defRPr sz="1600" b="1">
                <a:solidFill>
                  <a:srgbClr val="1F2629"/>
                </a:solidFill>
                <a:latin typeface="+mn-lt"/>
                <a:ea typeface="+mn-ea"/>
              </a:defRPr>
            </a:lvl5pPr>
            <a:lvl6pPr marL="2228850" indent="-228600" algn="l" rtl="0" eaLnBrk="1" fontAlgn="base" hangingPunct="1">
              <a:spcBef>
                <a:spcPct val="20000"/>
              </a:spcBef>
              <a:spcAft>
                <a:spcPct val="0"/>
              </a:spcAft>
              <a:buChar char="»"/>
              <a:defRPr sz="2000">
                <a:solidFill>
                  <a:srgbClr val="21407D"/>
                </a:solidFill>
                <a:latin typeface="+mn-lt"/>
                <a:ea typeface="+mn-ea"/>
              </a:defRPr>
            </a:lvl6pPr>
            <a:lvl7pPr marL="2686050" indent="-228600" algn="l" rtl="0" eaLnBrk="1" fontAlgn="base" hangingPunct="1">
              <a:spcBef>
                <a:spcPct val="20000"/>
              </a:spcBef>
              <a:spcAft>
                <a:spcPct val="0"/>
              </a:spcAft>
              <a:buChar char="»"/>
              <a:defRPr sz="2000">
                <a:solidFill>
                  <a:srgbClr val="21407D"/>
                </a:solidFill>
                <a:latin typeface="+mn-lt"/>
                <a:ea typeface="+mn-ea"/>
              </a:defRPr>
            </a:lvl7pPr>
            <a:lvl8pPr marL="3143250" indent="-228600" algn="l" rtl="0" eaLnBrk="1" fontAlgn="base" hangingPunct="1">
              <a:spcBef>
                <a:spcPct val="20000"/>
              </a:spcBef>
              <a:spcAft>
                <a:spcPct val="0"/>
              </a:spcAft>
              <a:buChar char="»"/>
              <a:defRPr sz="2000">
                <a:solidFill>
                  <a:srgbClr val="21407D"/>
                </a:solidFill>
                <a:latin typeface="+mn-lt"/>
                <a:ea typeface="+mn-ea"/>
              </a:defRPr>
            </a:lvl8pPr>
            <a:lvl9pPr marL="3600450" indent="-228600" algn="l" rtl="0" eaLnBrk="1" fontAlgn="base" hangingPunct="1">
              <a:spcBef>
                <a:spcPct val="20000"/>
              </a:spcBef>
              <a:spcAft>
                <a:spcPct val="0"/>
              </a:spcAft>
              <a:buChar char="»"/>
              <a:defRPr sz="2000">
                <a:solidFill>
                  <a:srgbClr val="21407D"/>
                </a:solidFill>
                <a:latin typeface="+mn-lt"/>
                <a:ea typeface="+mn-ea"/>
              </a:defRPr>
            </a:lvl9pPr>
          </a:lstStyle>
          <a:p>
            <a:pPr defTabSz="914400"/>
            <a:r>
              <a:rPr lang="en-US" sz="850" b="1" kern="0" dirty="0">
                <a:solidFill>
                  <a:schemeClr val="bg2"/>
                </a:solidFill>
                <a:latin typeface="Arial" panose="020B0604020202020204" pitchFamily="34" charset="0"/>
                <a:cs typeface="Arial" panose="020B0604020202020204" pitchFamily="34" charset="0"/>
              </a:rPr>
              <a:t>CONTROLLED UNCLASSIFIED INFORMATION:</a:t>
            </a:r>
          </a:p>
          <a:p>
            <a:pPr defTabSz="914400"/>
            <a:r>
              <a:rPr lang="en-US" sz="850" kern="0" dirty="0">
                <a:solidFill>
                  <a:schemeClr val="bg2"/>
                </a:solidFill>
                <a:latin typeface="Arial" panose="020B0604020202020204" pitchFamily="34" charset="0"/>
                <a:cs typeface="Arial" panose="020B0604020202020204" pitchFamily="34" charset="0"/>
              </a:rPr>
              <a:t>Controlled by: Conventional Prompt Strike, Program Office</a:t>
            </a:r>
          </a:p>
          <a:p>
            <a:pPr defTabSz="914400">
              <a:spcBef>
                <a:spcPct val="0"/>
              </a:spcBef>
              <a:defRPr/>
            </a:pPr>
            <a:r>
              <a:rPr lang="en-US" sz="850" kern="0" dirty="0">
                <a:solidFill>
                  <a:schemeClr val="bg2"/>
                </a:solidFill>
                <a:latin typeface="Arial" panose="020B0604020202020204" pitchFamily="34" charset="0"/>
                <a:cs typeface="Arial" panose="020B0604020202020204" pitchFamily="34" charset="0"/>
              </a:rPr>
              <a:t>Categories:  </a:t>
            </a:r>
            <a:r>
              <a:rPr lang="en-US" sz="850" dirty="0">
                <a:solidFill>
                  <a:schemeClr val="bg2"/>
                </a:solidFill>
                <a:latin typeface="Arial" panose="020B0604020202020204" pitchFamily="34" charset="0"/>
                <a:ea typeface="ＭＳ Ｐゴシック" pitchFamily="34" charset="-128"/>
                <a:cs typeface="Arial" panose="020B0604020202020204" pitchFamily="34" charset="0"/>
              </a:rPr>
              <a:t>CTI</a:t>
            </a:r>
            <a:r>
              <a:rPr lang="en-US" sz="850" kern="1200" dirty="0">
                <a:solidFill>
                  <a:schemeClr val="bg2"/>
                </a:solidFill>
                <a:latin typeface="Arial" panose="020B0604020202020204" pitchFamily="34" charset="0"/>
                <a:ea typeface="ＭＳ Ｐゴシック" pitchFamily="34" charset="-128"/>
                <a:cs typeface="Arial" panose="020B0604020202020204" pitchFamily="34" charset="0"/>
              </a:rPr>
              <a:t>, Defense, Export Control, Financial, Procurement and Acquisition, Provisional, Privacy</a:t>
            </a:r>
            <a:br>
              <a:rPr lang="en-US" sz="850" kern="0" dirty="0">
                <a:solidFill>
                  <a:schemeClr val="bg2"/>
                </a:solidFill>
                <a:latin typeface="Arial" panose="020B0604020202020204" pitchFamily="34" charset="0"/>
                <a:cs typeface="Arial" panose="020B0604020202020204" pitchFamily="34" charset="0"/>
              </a:rPr>
            </a:br>
            <a:r>
              <a:rPr lang="en-US" sz="850" kern="0" dirty="0">
                <a:solidFill>
                  <a:schemeClr val="bg2"/>
                </a:solidFill>
                <a:latin typeface="Arial" panose="020B0604020202020204" pitchFamily="34" charset="0"/>
                <a:cs typeface="Arial" panose="020B0604020202020204" pitchFamily="34" charset="0"/>
              </a:rPr>
              <a:t>Distribution/Dissemination Control:  Distribution C</a:t>
            </a:r>
          </a:p>
          <a:p>
            <a:pPr defTabSz="914400"/>
            <a:endParaRPr lang="en-US" sz="850" b="1" kern="0" dirty="0">
              <a:solidFill>
                <a:schemeClr val="bg2"/>
              </a:solidFill>
              <a:latin typeface="Arial" panose="020B0604020202020204" pitchFamily="34" charset="0"/>
              <a:cs typeface="Arial" panose="020B0604020202020204" pitchFamily="34" charset="0"/>
            </a:endParaRPr>
          </a:p>
          <a:p>
            <a:pPr defTabSz="914400"/>
            <a:r>
              <a:rPr lang="en-US" sz="850" b="1" kern="0" dirty="0">
                <a:solidFill>
                  <a:schemeClr val="bg2"/>
                </a:solidFill>
                <a:latin typeface="Arial" panose="020B0604020202020204" pitchFamily="34" charset="0"/>
                <a:cs typeface="Arial" panose="020B0604020202020204" pitchFamily="34" charset="0"/>
              </a:rPr>
              <a:t>EXPORT CONTROLLED INFORMATION:</a:t>
            </a:r>
          </a:p>
          <a:p>
            <a:pPr defTabSz="914400"/>
            <a:r>
              <a:rPr lang="en-US" sz="850" kern="0" dirty="0">
                <a:solidFill>
                  <a:schemeClr val="bg2"/>
                </a:solidFill>
                <a:latin typeface="Arial" panose="020B0604020202020204" pitchFamily="34" charset="0"/>
                <a:cs typeface="Arial" panose="020B0604020202020204" pitchFamily="34" charset="0"/>
              </a:rPr>
              <a:t>WARNING:</a:t>
            </a:r>
            <a:r>
              <a:rPr lang="en-US" sz="850" kern="0" dirty="0">
                <a:solidFill>
                  <a:srgbClr val="262626"/>
                </a:solidFill>
                <a:latin typeface="Arial" panose="020B0604020202020204" pitchFamily="34" charset="0"/>
                <a:ea typeface="Calibri" panose="020F0502020204030204" pitchFamily="34" charset="0"/>
                <a:cs typeface="Arial" panose="020B0604020202020204" pitchFamily="34" charset="0"/>
              </a:rPr>
              <a:t> </a:t>
            </a:r>
            <a:r>
              <a:rPr lang="en-US" sz="850" kern="0" dirty="0">
                <a:solidFill>
                  <a:schemeClr val="bg2"/>
                </a:solidFill>
                <a:latin typeface="Arial" panose="020B0604020202020204" pitchFamily="34" charset="0"/>
                <a:cs typeface="Arial" panose="020B0604020202020204" pitchFamily="34" charset="0"/>
              </a:rPr>
              <a:t>This document contains technical data whose export is restricted by the Arms Export Control Act (Title 22, U.S.C. 2751, et seq.) or the Export Administration Act of 1979, as amended, Title 50, U.S.C., App. 2401, et seq.  Violation of these export-control laws is subject to severe criminal penalties.  Dissemination of this document is controlled under DODD 5230.25 and AFI 61-204.</a:t>
            </a:r>
          </a:p>
          <a:p>
            <a:endParaRPr lang="en-US" sz="850" kern="0" dirty="0">
              <a:latin typeface="Arial" panose="020B0604020202020204" pitchFamily="34" charset="0"/>
              <a:cs typeface="Arial" panose="020B0604020202020204" pitchFamily="34" charset="0"/>
            </a:endParaRPr>
          </a:p>
          <a:p>
            <a:r>
              <a:rPr lang="en-US" sz="850" b="1" kern="0" dirty="0">
                <a:latin typeface="Arial" panose="020B0604020202020204" pitchFamily="34" charset="0"/>
                <a:cs typeface="Arial" panose="020B0604020202020204" pitchFamily="34" charset="0"/>
              </a:rPr>
              <a:t>DISTRIBUTION STATEMENT C </a:t>
            </a:r>
            <a:r>
              <a:rPr lang="en-US" sz="850" b="1" kern="0" dirty="0">
                <a:solidFill>
                  <a:schemeClr val="accent1">
                    <a:lumMod val="50000"/>
                  </a:schemeClr>
                </a:solidFill>
                <a:latin typeface="Arial" panose="020B0604020202020204" pitchFamily="34" charset="0"/>
                <a:cs typeface="Arial" panose="020B0604020202020204" pitchFamily="34" charset="0"/>
              </a:rPr>
              <a:t>[D]:</a:t>
            </a:r>
            <a:r>
              <a:rPr lang="en-US" sz="850" b="1" kern="0" dirty="0">
                <a:latin typeface="Arial" panose="020B0604020202020204" pitchFamily="34" charset="0"/>
                <a:cs typeface="Arial" panose="020B0604020202020204" pitchFamily="34" charset="0"/>
              </a:rPr>
              <a:t> </a:t>
            </a:r>
            <a:r>
              <a:rPr lang="en-US" sz="850" kern="0" dirty="0">
                <a:latin typeface="Arial" panose="020B0604020202020204" pitchFamily="34" charset="0"/>
                <a:cs typeface="Arial" panose="020B0604020202020204" pitchFamily="34" charset="0"/>
              </a:rPr>
              <a:t>Distribution authorized to U.S. Government Agencies and their contractors </a:t>
            </a:r>
            <a:r>
              <a:rPr lang="en-US" sz="850" kern="0" dirty="0">
                <a:solidFill>
                  <a:schemeClr val="accent1">
                    <a:lumMod val="50000"/>
                  </a:schemeClr>
                </a:solidFill>
                <a:latin typeface="Arial" panose="020B0604020202020204" pitchFamily="34" charset="0"/>
                <a:cs typeface="Arial" panose="020B0604020202020204" pitchFamily="34" charset="0"/>
              </a:rPr>
              <a:t>[Department of Defense and U.S. DoD contractors only]</a:t>
            </a:r>
            <a:r>
              <a:rPr lang="en-US" sz="850" kern="0" dirty="0">
                <a:latin typeface="Arial" panose="020B0604020202020204" pitchFamily="34" charset="0"/>
                <a:cs typeface="Arial" panose="020B0604020202020204" pitchFamily="34" charset="0"/>
              </a:rPr>
              <a:t> (fill in reason) (date of determination). Other requests for this document shall be referred to (controlling DoD office).</a:t>
            </a:r>
          </a:p>
        </p:txBody>
      </p:sp>
      <p:sp>
        <p:nvSpPr>
          <p:cNvPr id="9" name="Text Placeholder 23">
            <a:extLst>
              <a:ext uri="{FF2B5EF4-FFF2-40B4-BE49-F238E27FC236}">
                <a16:creationId xmlns:a16="http://schemas.microsoft.com/office/drawing/2014/main" id="{AC579533-4B10-D044-B39E-8DBB7AAF5A8F}"/>
              </a:ext>
            </a:extLst>
          </p:cNvPr>
          <p:cNvSpPr txBox="1">
            <a:spLocks/>
          </p:cNvSpPr>
          <p:nvPr/>
        </p:nvSpPr>
        <p:spPr bwMode="auto">
          <a:xfrm>
            <a:off x="609600" y="4485093"/>
            <a:ext cx="7047055" cy="9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1" fontAlgn="base" hangingPunct="1">
              <a:spcBef>
                <a:spcPct val="20000"/>
              </a:spcBef>
              <a:spcAft>
                <a:spcPct val="0"/>
              </a:spcAft>
              <a:buNone/>
              <a:defRPr sz="800" b="0">
                <a:solidFill>
                  <a:schemeClr val="tx1">
                    <a:lumMod val="50000"/>
                    <a:lumOff val="50000"/>
                  </a:schemeClr>
                </a:solidFill>
                <a:latin typeface="+mn-lt"/>
                <a:ea typeface="+mn-ea"/>
                <a:cs typeface="+mn-cs"/>
              </a:defRPr>
            </a:lvl1pPr>
            <a:lvl2pPr marL="460375" indent="-231775" algn="l" rtl="0" eaLnBrk="1" fontAlgn="base" hangingPunct="1">
              <a:spcBef>
                <a:spcPct val="20000"/>
              </a:spcBef>
              <a:spcAft>
                <a:spcPct val="0"/>
              </a:spcAft>
              <a:buChar char="–"/>
              <a:defRPr sz="2000" b="1">
                <a:solidFill>
                  <a:srgbClr val="1F2629"/>
                </a:solidFill>
                <a:latin typeface="+mn-lt"/>
                <a:ea typeface="+mn-ea"/>
              </a:defRPr>
            </a:lvl2pPr>
            <a:lvl3pPr marL="630238" indent="-173038" algn="l" rtl="0" eaLnBrk="1" fontAlgn="base" hangingPunct="1">
              <a:spcBef>
                <a:spcPct val="20000"/>
              </a:spcBef>
              <a:spcAft>
                <a:spcPct val="0"/>
              </a:spcAft>
              <a:buChar char="•"/>
              <a:defRPr b="1">
                <a:solidFill>
                  <a:srgbClr val="1F2629"/>
                </a:solidFill>
                <a:latin typeface="+mn-lt"/>
                <a:ea typeface="+mn-ea"/>
              </a:defRPr>
            </a:lvl3pPr>
            <a:lvl4pPr marL="857250" indent="-171450" algn="l" rtl="0" eaLnBrk="1" fontAlgn="base" hangingPunct="1">
              <a:spcBef>
                <a:spcPct val="20000"/>
              </a:spcBef>
              <a:spcAft>
                <a:spcPct val="0"/>
              </a:spcAft>
              <a:buChar char="–"/>
              <a:defRPr sz="1600" b="1">
                <a:solidFill>
                  <a:srgbClr val="1F2629"/>
                </a:solidFill>
                <a:latin typeface="+mn-lt"/>
                <a:ea typeface="+mn-ea"/>
              </a:defRPr>
            </a:lvl4pPr>
            <a:lvl5pPr marL="1028700" indent="-173038" algn="l" rtl="0" eaLnBrk="1" fontAlgn="base" hangingPunct="1">
              <a:spcBef>
                <a:spcPct val="20000"/>
              </a:spcBef>
              <a:spcAft>
                <a:spcPct val="0"/>
              </a:spcAft>
              <a:buChar char="»"/>
              <a:tabLst/>
              <a:defRPr sz="1600" b="1">
                <a:solidFill>
                  <a:srgbClr val="1F2629"/>
                </a:solidFill>
                <a:latin typeface="+mn-lt"/>
                <a:ea typeface="+mn-ea"/>
              </a:defRPr>
            </a:lvl5pPr>
            <a:lvl6pPr marL="2228850" indent="-228600" algn="l" rtl="0" eaLnBrk="1" fontAlgn="base" hangingPunct="1">
              <a:spcBef>
                <a:spcPct val="20000"/>
              </a:spcBef>
              <a:spcAft>
                <a:spcPct val="0"/>
              </a:spcAft>
              <a:buChar char="»"/>
              <a:defRPr sz="2000">
                <a:solidFill>
                  <a:srgbClr val="21407D"/>
                </a:solidFill>
                <a:latin typeface="+mn-lt"/>
                <a:ea typeface="+mn-ea"/>
              </a:defRPr>
            </a:lvl6pPr>
            <a:lvl7pPr marL="2686050" indent="-228600" algn="l" rtl="0" eaLnBrk="1" fontAlgn="base" hangingPunct="1">
              <a:spcBef>
                <a:spcPct val="20000"/>
              </a:spcBef>
              <a:spcAft>
                <a:spcPct val="0"/>
              </a:spcAft>
              <a:buChar char="»"/>
              <a:defRPr sz="2000">
                <a:solidFill>
                  <a:srgbClr val="21407D"/>
                </a:solidFill>
                <a:latin typeface="+mn-lt"/>
                <a:ea typeface="+mn-ea"/>
              </a:defRPr>
            </a:lvl7pPr>
            <a:lvl8pPr marL="3143250" indent="-228600" algn="l" rtl="0" eaLnBrk="1" fontAlgn="base" hangingPunct="1">
              <a:spcBef>
                <a:spcPct val="20000"/>
              </a:spcBef>
              <a:spcAft>
                <a:spcPct val="0"/>
              </a:spcAft>
              <a:buChar char="»"/>
              <a:defRPr sz="2000">
                <a:solidFill>
                  <a:srgbClr val="21407D"/>
                </a:solidFill>
                <a:latin typeface="+mn-lt"/>
                <a:ea typeface="+mn-ea"/>
              </a:defRPr>
            </a:lvl8pPr>
            <a:lvl9pPr marL="3600450" indent="-228600" algn="l" rtl="0" eaLnBrk="1" fontAlgn="base" hangingPunct="1">
              <a:spcBef>
                <a:spcPct val="20000"/>
              </a:spcBef>
              <a:spcAft>
                <a:spcPct val="0"/>
              </a:spcAft>
              <a:buChar char="»"/>
              <a:defRPr sz="2000">
                <a:solidFill>
                  <a:srgbClr val="21407D"/>
                </a:solidFill>
                <a:latin typeface="+mn-lt"/>
                <a:ea typeface="+mn-ea"/>
              </a:defRPr>
            </a:lvl9pPr>
          </a:lstStyle>
          <a:p>
            <a:r>
              <a:rPr lang="en-US" sz="1000" kern="0" dirty="0"/>
              <a:t>Author(s): Jane Smith, John Brown</a:t>
            </a:r>
          </a:p>
          <a:p>
            <a:r>
              <a:rPr lang="en-US" sz="1000" kern="0" dirty="0"/>
              <a:t>Organization: Your Organization </a:t>
            </a:r>
          </a:p>
          <a:p>
            <a:r>
              <a:rPr lang="en-US" sz="1000" kern="0" dirty="0"/>
              <a:t>Email: jane_smith@yourorg.com</a:t>
            </a:r>
          </a:p>
          <a:p>
            <a:r>
              <a:rPr lang="en-US" sz="1000" kern="0" dirty="0"/>
              <a:t>Phone: 202-555-5555</a:t>
            </a:r>
          </a:p>
          <a:p>
            <a:endParaRPr lang="en-US" sz="1000" kern="0" dirty="0"/>
          </a:p>
        </p:txBody>
      </p:sp>
      <p:sp>
        <p:nvSpPr>
          <p:cNvPr id="11" name="Text Box 6">
            <a:extLst>
              <a:ext uri="{FF2B5EF4-FFF2-40B4-BE49-F238E27FC236}">
                <a16:creationId xmlns:a16="http://schemas.microsoft.com/office/drawing/2014/main" id="{82BDAC97-F047-EB48-AE37-3568CD19171D}"/>
              </a:ext>
            </a:extLst>
          </p:cNvPr>
          <p:cNvSpPr txBox="1">
            <a:spLocks noChangeArrowheads="1"/>
          </p:cNvSpPr>
          <p:nvPr/>
        </p:nvSpPr>
        <p:spPr bwMode="auto">
          <a:xfrm>
            <a:off x="8345712" y="0"/>
            <a:ext cx="3846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r>
              <a:rPr lang="en-US" sz="1100" b="1" kern="0" dirty="0">
                <a:latin typeface="Arial" panose="020B0604020202020204" pitchFamily="34" charset="0"/>
                <a:cs typeface="Arial" panose="020B0604020202020204" pitchFamily="34" charset="0"/>
              </a:rPr>
              <a:t> </a:t>
            </a:r>
            <a:r>
              <a:rPr lang="en-US" sz="1100" b="1" strike="sngStrike" kern="0" dirty="0">
                <a:latin typeface="Arial" panose="020B0604020202020204" pitchFamily="34" charset="0"/>
                <a:cs typeface="Arial" panose="020B0604020202020204" pitchFamily="34" charset="0"/>
              </a:rPr>
              <a:t>or </a:t>
            </a:r>
            <a:r>
              <a:rPr lang="en-US" sz="1100" b="1" strike="sngStrike" kern="0" dirty="0">
                <a:solidFill>
                  <a:srgbClr val="502B85"/>
                </a:solidFill>
                <a:latin typeface="Arial"/>
                <a:ea typeface="ＭＳ Ｐゴシック"/>
                <a:cs typeface="Arial"/>
              </a:rPr>
              <a:t>CUI</a:t>
            </a:r>
            <a:r>
              <a:rPr lang="en-US" sz="1100" b="1" strike="sngStrike" kern="0" dirty="0">
                <a:latin typeface="Arial" panose="020B0604020202020204" pitchFamily="34" charset="0"/>
                <a:cs typeface="Arial" panose="020B0604020202020204" pitchFamily="34" charset="0"/>
              </a:rPr>
              <a:t> or</a:t>
            </a:r>
            <a:r>
              <a:rPr lang="en-US" sz="1100" b="1" strike="sngStrike" kern="0" dirty="0">
                <a:solidFill>
                  <a:srgbClr val="0363F7"/>
                </a:solidFill>
                <a:latin typeface="Arial" panose="020B0604020202020204" pitchFamily="34" charset="0"/>
                <a:cs typeface="Arial" panose="020B0604020202020204" pitchFamily="34" charset="0"/>
              </a:rPr>
              <a:t> </a:t>
            </a:r>
            <a:r>
              <a:rPr lang="en-US" sz="1100" b="1" strike="sngStrike" dirty="0">
                <a:solidFill>
                  <a:srgbClr val="0363F7"/>
                </a:solidFill>
                <a:latin typeface="Arial" panose="020B0604020202020204" pitchFamily="34" charset="0"/>
                <a:cs typeface="Arial" panose="020B0604020202020204" pitchFamily="34" charset="0"/>
              </a:rPr>
              <a:t>CONFIDENTIAL </a:t>
            </a:r>
            <a:r>
              <a:rPr lang="en-US" sz="1100" b="1" strike="sngStrike" dirty="0">
                <a:latin typeface="Arial" panose="020B0604020202020204" pitchFamily="34" charset="0"/>
                <a:cs typeface="Arial" panose="020B0604020202020204" pitchFamily="34" charset="0"/>
              </a:rPr>
              <a:t>or </a:t>
            </a:r>
            <a:r>
              <a:rPr lang="en-US" sz="1100" b="1" strike="sngStrike" kern="0" dirty="0">
                <a:solidFill>
                  <a:srgbClr val="FF0000"/>
                </a:solidFill>
                <a:latin typeface="Arial" panose="020B0604020202020204" pitchFamily="34" charset="0"/>
                <a:ea typeface="+mj-ea"/>
                <a:cs typeface="Arial" panose="020B0604020202020204" pitchFamily="34" charset="0"/>
              </a:rPr>
              <a:t>SECRET</a:t>
            </a:r>
          </a:p>
        </p:txBody>
      </p:sp>
      <p:sp>
        <p:nvSpPr>
          <p:cNvPr id="15" name="Text Box 6">
            <a:extLst>
              <a:ext uri="{FF2B5EF4-FFF2-40B4-BE49-F238E27FC236}">
                <a16:creationId xmlns:a16="http://schemas.microsoft.com/office/drawing/2014/main" id="{82BDAC97-F047-EB48-AE37-3568CD19171D}"/>
              </a:ext>
            </a:extLst>
          </p:cNvPr>
          <p:cNvSpPr txBox="1">
            <a:spLocks noChangeArrowheads="1"/>
          </p:cNvSpPr>
          <p:nvPr/>
        </p:nvSpPr>
        <p:spPr bwMode="auto">
          <a:xfrm>
            <a:off x="0" y="6537444"/>
            <a:ext cx="3846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r>
              <a:rPr lang="en-US" sz="1100" b="1" kern="0" dirty="0">
                <a:latin typeface="Arial" panose="020B0604020202020204" pitchFamily="34" charset="0"/>
                <a:cs typeface="Arial" panose="020B0604020202020204" pitchFamily="34" charset="0"/>
              </a:rPr>
              <a:t> </a:t>
            </a:r>
            <a:r>
              <a:rPr lang="en-US" sz="1100" b="1" strike="sngStrike" kern="0" dirty="0">
                <a:latin typeface="Arial" panose="020B0604020202020204" pitchFamily="34" charset="0"/>
                <a:cs typeface="Arial" panose="020B0604020202020204" pitchFamily="34" charset="0"/>
              </a:rPr>
              <a:t>or </a:t>
            </a:r>
            <a:r>
              <a:rPr lang="en-US" sz="1100" b="1" strike="sngStrike" kern="0" dirty="0">
                <a:solidFill>
                  <a:srgbClr val="502B85"/>
                </a:solidFill>
                <a:latin typeface="Arial"/>
                <a:ea typeface="ＭＳ Ｐゴシック"/>
                <a:cs typeface="Arial"/>
              </a:rPr>
              <a:t>CUI</a:t>
            </a:r>
            <a:r>
              <a:rPr lang="en-US" sz="1100" b="1" strike="sngStrike" kern="0" dirty="0">
                <a:latin typeface="Arial" panose="020B0604020202020204" pitchFamily="34" charset="0"/>
                <a:cs typeface="Arial" panose="020B0604020202020204" pitchFamily="34" charset="0"/>
              </a:rPr>
              <a:t> or</a:t>
            </a:r>
            <a:r>
              <a:rPr lang="en-US" sz="1100" b="1" strike="sngStrike" kern="0" dirty="0">
                <a:solidFill>
                  <a:srgbClr val="0363F7"/>
                </a:solidFill>
                <a:latin typeface="Arial" panose="020B0604020202020204" pitchFamily="34" charset="0"/>
                <a:cs typeface="Arial" panose="020B0604020202020204" pitchFamily="34" charset="0"/>
              </a:rPr>
              <a:t> </a:t>
            </a:r>
            <a:r>
              <a:rPr lang="en-US" sz="1100" b="1" strike="sngStrike" dirty="0">
                <a:solidFill>
                  <a:srgbClr val="0363F7"/>
                </a:solidFill>
                <a:latin typeface="Arial" panose="020B0604020202020204" pitchFamily="34" charset="0"/>
                <a:cs typeface="Arial" panose="020B0604020202020204" pitchFamily="34" charset="0"/>
              </a:rPr>
              <a:t>CONFIDENTIAL </a:t>
            </a:r>
            <a:r>
              <a:rPr lang="en-US" sz="1100" b="1" strike="sngStrike" dirty="0">
                <a:latin typeface="Arial" panose="020B0604020202020204" pitchFamily="34" charset="0"/>
                <a:cs typeface="Arial" panose="020B0604020202020204" pitchFamily="34" charset="0"/>
              </a:rPr>
              <a:t>or </a:t>
            </a:r>
            <a:r>
              <a:rPr lang="en-US" sz="1100" b="1" strike="sngStrike" kern="0" dirty="0">
                <a:solidFill>
                  <a:srgbClr val="FF0000"/>
                </a:solidFill>
                <a:latin typeface="Arial" panose="020B0604020202020204" pitchFamily="34" charset="0"/>
                <a:ea typeface="+mj-ea"/>
                <a:cs typeface="Arial" panose="020B0604020202020204" pitchFamily="34" charset="0"/>
              </a:rPr>
              <a:t>SECRET</a:t>
            </a:r>
          </a:p>
        </p:txBody>
      </p:sp>
    </p:spTree>
    <p:extLst>
      <p:ext uri="{BB962C8B-B14F-4D97-AF65-F5344CB8AC3E}">
        <p14:creationId xmlns:p14="http://schemas.microsoft.com/office/powerpoint/2010/main" val="326119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29E863-DDE9-F14A-9DC4-83C8E7D555F9}"/>
              </a:ext>
            </a:extLst>
          </p:cNvPr>
          <p:cNvSpPr>
            <a:spLocks noGrp="1"/>
          </p:cNvSpPr>
          <p:nvPr>
            <p:ph type="title"/>
          </p:nvPr>
        </p:nvSpPr>
        <p:spPr/>
        <p:txBody>
          <a:bodyPr/>
          <a:lstStyle/>
          <a:p>
            <a:endParaRPr lang="en-US"/>
          </a:p>
        </p:txBody>
      </p:sp>
      <p:sp>
        <p:nvSpPr>
          <p:cNvPr id="11" name="Content Placeholder 2">
            <a:extLst>
              <a:ext uri="{FF2B5EF4-FFF2-40B4-BE49-F238E27FC236}">
                <a16:creationId xmlns:a16="http://schemas.microsoft.com/office/drawing/2014/main" id="{C74F60B3-5D78-384C-8AC9-88EAD39FFFC8}"/>
              </a:ext>
            </a:extLst>
          </p:cNvPr>
          <p:cNvSpPr>
            <a:spLocks noGrp="1"/>
          </p:cNvSpPr>
          <p:nvPr>
            <p:ph sz="quarter" idx="10"/>
          </p:nvPr>
        </p:nvSpPr>
        <p:spPr>
          <a:xfrm>
            <a:off x="609601" y="1142089"/>
            <a:ext cx="5613399" cy="5342467"/>
          </a:xfrm>
        </p:spPr>
        <p:txBody>
          <a:bodyPr/>
          <a:lstStyle/>
          <a:p>
            <a:r>
              <a:rPr lang="en-US" dirty="0"/>
              <a:t>(U) This slide contains examples of SECRET//NOFORN markings.*</a:t>
            </a:r>
          </a:p>
          <a:p>
            <a:r>
              <a:rPr lang="en-US" dirty="0"/>
              <a:t>(U) There is also a SECRET//NOFORN Slide Master layout that can be applied.</a:t>
            </a:r>
          </a:p>
          <a:p>
            <a:endParaRPr lang="en-US" dirty="0"/>
          </a:p>
          <a:p>
            <a:endParaRPr lang="en-US" dirty="0"/>
          </a:p>
        </p:txBody>
      </p:sp>
      <p:sp>
        <p:nvSpPr>
          <p:cNvPr id="4" name="Text Box 6">
            <a:extLst>
              <a:ext uri="{FF2B5EF4-FFF2-40B4-BE49-F238E27FC236}">
                <a16:creationId xmlns:a16="http://schemas.microsoft.com/office/drawing/2014/main" id="{BD88067E-7A9E-A44E-B5B1-6DD8134E6462}"/>
              </a:ext>
            </a:extLst>
          </p:cNvPr>
          <p:cNvSpPr txBox="1">
            <a:spLocks noChangeArrowheads="1"/>
          </p:cNvSpPr>
          <p:nvPr/>
        </p:nvSpPr>
        <p:spPr bwMode="auto">
          <a:xfrm>
            <a:off x="9225887" y="-4571"/>
            <a:ext cx="29661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spc="13" dirty="0">
                <a:ln w="13500">
                  <a:noFill/>
                  <a:prstDash val="solid"/>
                </a:ln>
                <a:solidFill>
                  <a:srgbClr val="FF0000"/>
                </a:solidFill>
                <a:latin typeface="+mj-lt"/>
                <a:ea typeface="+mj-ea"/>
                <a:cs typeface="+mj-cs"/>
              </a:rPr>
              <a:t>SECRET//NOFORN</a:t>
            </a:r>
          </a:p>
        </p:txBody>
      </p:sp>
      <p:sp>
        <p:nvSpPr>
          <p:cNvPr id="12" name="TextBox 11">
            <a:extLst>
              <a:ext uri="{FF2B5EF4-FFF2-40B4-BE49-F238E27FC236}">
                <a16:creationId xmlns:a16="http://schemas.microsoft.com/office/drawing/2014/main" id="{2D2706EA-D585-B349-A3E7-39D8FF0A16DD}"/>
              </a:ext>
            </a:extLst>
          </p:cNvPr>
          <p:cNvSpPr txBox="1"/>
          <p:nvPr/>
        </p:nvSpPr>
        <p:spPr>
          <a:xfrm>
            <a:off x="600391" y="5915149"/>
            <a:ext cx="5987444" cy="307777"/>
          </a:xfrm>
          <a:prstGeom prst="rect">
            <a:avLst/>
          </a:prstGeom>
          <a:noFill/>
          <a:ln w="19050">
            <a:noFill/>
          </a:ln>
        </p:spPr>
        <p:txBody>
          <a:bodyPr wrap="square" rtlCol="0">
            <a:spAutoFit/>
          </a:bodyPr>
          <a:lstStyle/>
          <a:p>
            <a:r>
              <a:rPr lang="en-US" sz="1400" dirty="0">
                <a:solidFill>
                  <a:schemeClr val="bg1">
                    <a:lumMod val="50000"/>
                  </a:schemeClr>
                </a:solidFill>
              </a:rPr>
              <a:t>*(U) Classifications on this slide are for illustration only.</a:t>
            </a:r>
          </a:p>
        </p:txBody>
      </p:sp>
      <p:sp>
        <p:nvSpPr>
          <p:cNvPr id="14" name="Text Box 6">
            <a:extLst>
              <a:ext uri="{FF2B5EF4-FFF2-40B4-BE49-F238E27FC236}">
                <a16:creationId xmlns:a16="http://schemas.microsoft.com/office/drawing/2014/main" id="{ED003187-385A-9F4F-A316-F49DD861C531}"/>
              </a:ext>
            </a:extLst>
          </p:cNvPr>
          <p:cNvSpPr txBox="1">
            <a:spLocks noChangeArrowheads="1"/>
          </p:cNvSpPr>
          <p:nvPr/>
        </p:nvSpPr>
        <p:spPr bwMode="auto">
          <a:xfrm>
            <a:off x="4737981"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This slide is 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7" name="Text Box 6">
            <a:extLst>
              <a:ext uri="{FF2B5EF4-FFF2-40B4-BE49-F238E27FC236}">
                <a16:creationId xmlns:a16="http://schemas.microsoft.com/office/drawing/2014/main" id="{B3014C45-8605-6F40-82C6-1AFC57F08B0D}"/>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spc="13" dirty="0">
                <a:ln w="13500">
                  <a:solidFill>
                    <a:schemeClr val="accent1">
                      <a:shade val="2500"/>
                      <a:alpha val="6500"/>
                    </a:schemeClr>
                  </a:solidFill>
                  <a:prstDash val="solid"/>
                </a:ln>
                <a:solidFill>
                  <a:srgbClr val="FF0000"/>
                </a:solidFill>
              </a:rPr>
              <a:t>SECRET//NOFORN</a:t>
            </a:r>
          </a:p>
        </p:txBody>
      </p:sp>
      <p:pic>
        <p:nvPicPr>
          <p:cNvPr id="18" name="Picture 17">
            <a:extLst>
              <a:ext uri="{FF2B5EF4-FFF2-40B4-BE49-F238E27FC236}">
                <a16:creationId xmlns:a16="http://schemas.microsoft.com/office/drawing/2014/main" id="{E6BE5AF1-77B5-0947-A80B-3619E9D0A1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46480" y="1679676"/>
            <a:ext cx="4749049" cy="3875536"/>
          </a:xfrm>
          <a:prstGeom prst="rect">
            <a:avLst/>
          </a:prstGeom>
        </p:spPr>
      </p:pic>
      <p:sp>
        <p:nvSpPr>
          <p:cNvPr id="19" name="TextBox 18">
            <a:extLst>
              <a:ext uri="{FF2B5EF4-FFF2-40B4-BE49-F238E27FC236}">
                <a16:creationId xmlns:a16="http://schemas.microsoft.com/office/drawing/2014/main" id="{03B8DB86-C41E-CD47-BEFB-50192DE29371}"/>
              </a:ext>
            </a:extLst>
          </p:cNvPr>
          <p:cNvSpPr txBox="1"/>
          <p:nvPr/>
        </p:nvSpPr>
        <p:spPr>
          <a:xfrm>
            <a:off x="7245068" y="1418066"/>
            <a:ext cx="4337331" cy="261610"/>
          </a:xfrm>
          <a:prstGeom prst="rect">
            <a:avLst/>
          </a:prstGeom>
          <a:noFill/>
          <a:ln w="19050">
            <a:noFill/>
          </a:ln>
        </p:spPr>
        <p:txBody>
          <a:bodyPr wrap="square" rtlCol="0">
            <a:spAutoFit/>
          </a:bodyPr>
          <a:lstStyle/>
          <a:p>
            <a:pPr algn="r"/>
            <a:r>
              <a:rPr lang="en-US" sz="1100" b="1" dirty="0">
                <a:solidFill>
                  <a:schemeClr val="tx2">
                    <a:lumMod val="75000"/>
                  </a:schemeClr>
                </a:solidFill>
              </a:rPr>
              <a:t>SECRET/NOFORN</a:t>
            </a:r>
          </a:p>
        </p:txBody>
      </p:sp>
    </p:spTree>
    <p:extLst>
      <p:ext uri="{BB962C8B-B14F-4D97-AF65-F5344CB8AC3E}">
        <p14:creationId xmlns:p14="http://schemas.microsoft.com/office/powerpoint/2010/main" val="122720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274F07-6FB1-A33C-7A25-CE854711747F}"/>
              </a:ext>
            </a:extLst>
          </p:cNvPr>
          <p:cNvSpPr/>
          <p:nvPr/>
        </p:nvSpPr>
        <p:spPr bwMode="auto">
          <a:xfrm flipV="1">
            <a:off x="0" y="0"/>
            <a:ext cx="12192000" cy="2641669"/>
          </a:xfrm>
          <a:prstGeom prst="rect">
            <a:avLst/>
          </a:prstGeom>
          <a:solidFill>
            <a:srgbClr val="D8DE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solidFill>
                <a:schemeClr val="lt1"/>
              </a:solidFill>
            </a:endParaRPr>
          </a:p>
        </p:txBody>
      </p:sp>
      <p:sp>
        <p:nvSpPr>
          <p:cNvPr id="18" name="Rectangle 17">
            <a:extLst>
              <a:ext uri="{FF2B5EF4-FFF2-40B4-BE49-F238E27FC236}">
                <a16:creationId xmlns:a16="http://schemas.microsoft.com/office/drawing/2014/main" id="{1A4AAFE3-31E6-1445-8503-F8ADC5A8360D}"/>
              </a:ext>
            </a:extLst>
          </p:cNvPr>
          <p:cNvSpPr/>
          <p:nvPr/>
        </p:nvSpPr>
        <p:spPr bwMode="auto">
          <a:xfrm flipH="1">
            <a:off x="8672054" y="2"/>
            <a:ext cx="3519948" cy="217948"/>
          </a:xfrm>
          <a:prstGeom prst="rect">
            <a:avLst/>
          </a:prstGeom>
          <a:gradFill>
            <a:gsLst>
              <a:gs pos="62000">
                <a:schemeClr val="accent1">
                  <a:lumMod val="5000"/>
                  <a:lumOff val="95000"/>
                </a:schemeClr>
              </a:gs>
              <a:gs pos="100000">
                <a:schemeClr val="accent1">
                  <a:lumMod val="45000"/>
                  <a:lumOff val="55000"/>
                  <a:alpha val="0"/>
                </a:schemeClr>
              </a:gs>
            </a:gsLst>
            <a:lin ang="0" scaled="0"/>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fontAlgn="base" hangingPunct="0">
              <a:spcBef>
                <a:spcPct val="0"/>
              </a:spcBef>
              <a:spcAft>
                <a:spcPct val="0"/>
              </a:spcAft>
            </a:pPr>
            <a:endParaRPr lang="en-US" sz="3200">
              <a:latin typeface="Arial" pitchFamily="-112" charset="0"/>
              <a:ea typeface="ＭＳ Ｐゴシック" pitchFamily="-112" charset="-128"/>
              <a:cs typeface="ＭＳ Ｐゴシック" pitchFamily="-112" charset="-128"/>
            </a:endParaRPr>
          </a:p>
        </p:txBody>
      </p:sp>
      <p:sp>
        <p:nvSpPr>
          <p:cNvPr id="16" name="Text Box 6">
            <a:extLst>
              <a:ext uri="{FF2B5EF4-FFF2-40B4-BE49-F238E27FC236}">
                <a16:creationId xmlns:a16="http://schemas.microsoft.com/office/drawing/2014/main" id="{82BDAC97-F047-EB48-AE37-3568CD19171D}"/>
              </a:ext>
            </a:extLst>
          </p:cNvPr>
          <p:cNvSpPr txBox="1">
            <a:spLocks noChangeArrowheads="1"/>
          </p:cNvSpPr>
          <p:nvPr/>
        </p:nvSpPr>
        <p:spPr bwMode="auto">
          <a:xfrm>
            <a:off x="8345712" y="2"/>
            <a:ext cx="3846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r>
              <a:rPr lang="en-US" sz="1100" b="1" kern="0" dirty="0">
                <a:latin typeface="Arial" panose="020B0604020202020204" pitchFamily="34" charset="0"/>
                <a:cs typeface="Arial" panose="020B0604020202020204" pitchFamily="34" charset="0"/>
              </a:rPr>
              <a:t> </a:t>
            </a:r>
            <a:r>
              <a:rPr lang="en-US" sz="1100" b="1" strike="sngStrike" kern="0" dirty="0">
                <a:latin typeface="Arial" panose="020B0604020202020204" pitchFamily="34" charset="0"/>
                <a:cs typeface="Arial" panose="020B0604020202020204" pitchFamily="34" charset="0"/>
              </a:rPr>
              <a:t>or </a:t>
            </a:r>
            <a:r>
              <a:rPr lang="en-US" sz="1100" b="1" strike="sngStrike" kern="0" dirty="0">
                <a:solidFill>
                  <a:srgbClr val="502B85"/>
                </a:solidFill>
                <a:latin typeface="Arial"/>
                <a:ea typeface="ＭＳ Ｐゴシック"/>
                <a:cs typeface="Arial"/>
              </a:rPr>
              <a:t>CUI</a:t>
            </a:r>
            <a:r>
              <a:rPr lang="en-US" sz="1100" b="1" strike="sngStrike" kern="0" dirty="0">
                <a:latin typeface="Arial" panose="020B0604020202020204" pitchFamily="34" charset="0"/>
                <a:cs typeface="Arial" panose="020B0604020202020204" pitchFamily="34" charset="0"/>
              </a:rPr>
              <a:t> or</a:t>
            </a:r>
            <a:r>
              <a:rPr lang="en-US" sz="1100" b="1" strike="sngStrike" kern="0" dirty="0">
                <a:solidFill>
                  <a:srgbClr val="0363F7"/>
                </a:solidFill>
                <a:latin typeface="Arial" panose="020B0604020202020204" pitchFamily="34" charset="0"/>
                <a:cs typeface="Arial" panose="020B0604020202020204" pitchFamily="34" charset="0"/>
              </a:rPr>
              <a:t> </a:t>
            </a:r>
            <a:r>
              <a:rPr lang="en-US" sz="1100" b="1" strike="sngStrike" dirty="0">
                <a:solidFill>
                  <a:srgbClr val="0363F7"/>
                </a:solidFill>
                <a:latin typeface="Arial" panose="020B0604020202020204" pitchFamily="34" charset="0"/>
                <a:cs typeface="Arial" panose="020B0604020202020204" pitchFamily="34" charset="0"/>
              </a:rPr>
              <a:t>CONFIDENTIAL </a:t>
            </a:r>
            <a:r>
              <a:rPr lang="en-US" sz="1100" b="1" strike="sngStrike" dirty="0">
                <a:latin typeface="Arial" panose="020B0604020202020204" pitchFamily="34" charset="0"/>
                <a:cs typeface="Arial" panose="020B0604020202020204" pitchFamily="34" charset="0"/>
              </a:rPr>
              <a:t>or </a:t>
            </a:r>
            <a:r>
              <a:rPr lang="en-US" sz="1100" b="1" strike="sngStrike" kern="0" dirty="0">
                <a:solidFill>
                  <a:srgbClr val="FF0000"/>
                </a:solidFill>
                <a:latin typeface="Arial" panose="020B0604020202020204" pitchFamily="34" charset="0"/>
                <a:ea typeface="+mj-ea"/>
                <a:cs typeface="Arial" panose="020B0604020202020204" pitchFamily="34" charset="0"/>
              </a:rPr>
              <a:t>SECRET</a:t>
            </a:r>
          </a:p>
        </p:txBody>
      </p:sp>
      <p:sp>
        <p:nvSpPr>
          <p:cNvPr id="17" name="Text Box 6">
            <a:extLst>
              <a:ext uri="{FF2B5EF4-FFF2-40B4-BE49-F238E27FC236}">
                <a16:creationId xmlns:a16="http://schemas.microsoft.com/office/drawing/2014/main" id="{82BDAC97-F047-EB48-AE37-3568CD19171D}"/>
              </a:ext>
            </a:extLst>
          </p:cNvPr>
          <p:cNvSpPr txBox="1">
            <a:spLocks noChangeArrowheads="1"/>
          </p:cNvSpPr>
          <p:nvPr/>
        </p:nvSpPr>
        <p:spPr bwMode="auto">
          <a:xfrm>
            <a:off x="-151942" y="6596390"/>
            <a:ext cx="3846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r>
              <a:rPr lang="en-US" sz="1100" b="1" kern="0" dirty="0">
                <a:latin typeface="Arial" panose="020B0604020202020204" pitchFamily="34" charset="0"/>
                <a:cs typeface="Arial" panose="020B0604020202020204" pitchFamily="34" charset="0"/>
              </a:rPr>
              <a:t> </a:t>
            </a:r>
            <a:r>
              <a:rPr lang="en-US" sz="1100" b="1" strike="sngStrike" kern="0" dirty="0">
                <a:latin typeface="Arial" panose="020B0604020202020204" pitchFamily="34" charset="0"/>
                <a:cs typeface="Arial" panose="020B0604020202020204" pitchFamily="34" charset="0"/>
              </a:rPr>
              <a:t>or </a:t>
            </a:r>
            <a:r>
              <a:rPr lang="en-US" sz="1100" b="1" strike="sngStrike" kern="0" dirty="0">
                <a:solidFill>
                  <a:srgbClr val="502B85"/>
                </a:solidFill>
                <a:latin typeface="Arial"/>
                <a:ea typeface="ＭＳ Ｐゴシック"/>
                <a:cs typeface="Arial"/>
              </a:rPr>
              <a:t>CUI</a:t>
            </a:r>
            <a:r>
              <a:rPr lang="en-US" sz="1100" b="1" strike="sngStrike" kern="0" dirty="0">
                <a:latin typeface="Arial" panose="020B0604020202020204" pitchFamily="34" charset="0"/>
                <a:cs typeface="Arial" panose="020B0604020202020204" pitchFamily="34" charset="0"/>
              </a:rPr>
              <a:t> or</a:t>
            </a:r>
            <a:r>
              <a:rPr lang="en-US" sz="1100" b="1" strike="sngStrike" kern="0" dirty="0">
                <a:solidFill>
                  <a:srgbClr val="0363F7"/>
                </a:solidFill>
                <a:latin typeface="Arial" panose="020B0604020202020204" pitchFamily="34" charset="0"/>
                <a:cs typeface="Arial" panose="020B0604020202020204" pitchFamily="34" charset="0"/>
              </a:rPr>
              <a:t> </a:t>
            </a:r>
            <a:r>
              <a:rPr lang="en-US" sz="1100" b="1" strike="sngStrike" dirty="0">
                <a:solidFill>
                  <a:srgbClr val="0363F7"/>
                </a:solidFill>
                <a:latin typeface="Arial" panose="020B0604020202020204" pitchFamily="34" charset="0"/>
                <a:cs typeface="Arial" panose="020B0604020202020204" pitchFamily="34" charset="0"/>
              </a:rPr>
              <a:t>CONFIDENTIAL </a:t>
            </a:r>
            <a:r>
              <a:rPr lang="en-US" sz="1100" b="1" strike="sngStrike" dirty="0">
                <a:latin typeface="Arial" panose="020B0604020202020204" pitchFamily="34" charset="0"/>
                <a:cs typeface="Arial" panose="020B0604020202020204" pitchFamily="34" charset="0"/>
              </a:rPr>
              <a:t>or </a:t>
            </a:r>
            <a:r>
              <a:rPr lang="en-US" sz="1100" b="1" strike="sngStrike" kern="0" dirty="0">
                <a:solidFill>
                  <a:srgbClr val="FF0000"/>
                </a:solidFill>
                <a:latin typeface="Arial" panose="020B0604020202020204" pitchFamily="34" charset="0"/>
                <a:ea typeface="+mj-ea"/>
                <a:cs typeface="Arial" panose="020B0604020202020204" pitchFamily="34" charset="0"/>
              </a:rPr>
              <a:t>SECRET</a:t>
            </a:r>
          </a:p>
        </p:txBody>
      </p:sp>
      <p:sp>
        <p:nvSpPr>
          <p:cNvPr id="12" name="TextBox 11">
            <a:extLst>
              <a:ext uri="{FF2B5EF4-FFF2-40B4-BE49-F238E27FC236}">
                <a16:creationId xmlns:a16="http://schemas.microsoft.com/office/drawing/2014/main" id="{A12E9835-4B7D-0C49-867C-6315BAD29159}"/>
              </a:ext>
            </a:extLst>
          </p:cNvPr>
          <p:cNvSpPr txBox="1"/>
          <p:nvPr/>
        </p:nvSpPr>
        <p:spPr>
          <a:xfrm>
            <a:off x="10399523" y="6485021"/>
            <a:ext cx="1792478" cy="366456"/>
          </a:xfrm>
          <a:prstGeom prst="rect">
            <a:avLst/>
          </a:prstGeom>
          <a:noFill/>
        </p:spPr>
        <p:txBody>
          <a:bodyPr wrap="none" rtlCol="0" anchor="ctr">
            <a:noAutofit/>
          </a:bodyPr>
          <a:lstStyle/>
          <a:p>
            <a:pPr algn="r"/>
            <a:r>
              <a:rPr lang="en-US" sz="1100" dirty="0"/>
              <a:t>This slide is </a:t>
            </a:r>
            <a:r>
              <a:rPr lang="en-US" sz="1100" b="1" dirty="0"/>
              <a:t>Unclassified</a:t>
            </a:r>
          </a:p>
        </p:txBody>
      </p:sp>
      <p:pic>
        <p:nvPicPr>
          <p:cNvPr id="6" name="Picture 5">
            <a:extLst>
              <a:ext uri="{FF2B5EF4-FFF2-40B4-BE49-F238E27FC236}">
                <a16:creationId xmlns:a16="http://schemas.microsoft.com/office/drawing/2014/main" id="{111CB42F-DF0D-ED2C-966B-31412503D3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0158" y="2473397"/>
            <a:ext cx="3251684" cy="1295658"/>
          </a:xfrm>
          <a:prstGeom prst="rect">
            <a:avLst/>
          </a:prstGeom>
        </p:spPr>
      </p:pic>
    </p:spTree>
    <p:extLst>
      <p:ext uri="{BB962C8B-B14F-4D97-AF65-F5344CB8AC3E}">
        <p14:creationId xmlns:p14="http://schemas.microsoft.com/office/powerpoint/2010/main" val="268233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40C4A9-59AD-3D4A-97B4-DDEB5C88C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46480" y="1679676"/>
            <a:ext cx="4749049" cy="3875536"/>
          </a:xfrm>
          <a:prstGeom prst="rect">
            <a:avLst/>
          </a:prstGeom>
        </p:spPr>
      </p:pic>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Title = 30pt Bold for Main Title</a:t>
            </a:r>
          </a:p>
        </p:txBody>
      </p:sp>
      <p:sp>
        <p:nvSpPr>
          <p:cNvPr id="24" name="Content Placeholder 23">
            <a:extLst>
              <a:ext uri="{FF2B5EF4-FFF2-40B4-BE49-F238E27FC236}">
                <a16:creationId xmlns:a16="http://schemas.microsoft.com/office/drawing/2014/main" id="{3595C52F-EF6F-A547-BA1B-0E44188E338A}"/>
              </a:ext>
            </a:extLst>
          </p:cNvPr>
          <p:cNvSpPr>
            <a:spLocks noGrp="1"/>
          </p:cNvSpPr>
          <p:nvPr>
            <p:ph sz="quarter" idx="10"/>
          </p:nvPr>
        </p:nvSpPr>
        <p:spPr/>
        <p:txBody>
          <a:bodyPr/>
          <a:lstStyle/>
          <a:p>
            <a:r>
              <a:rPr lang="en-US" dirty="0"/>
              <a:t>(U) First-level text = 26pt</a:t>
            </a:r>
          </a:p>
          <a:p>
            <a:pPr lvl="1"/>
            <a:r>
              <a:rPr lang="en-US" dirty="0"/>
              <a:t>(U) Second-level text = 24pt</a:t>
            </a:r>
          </a:p>
          <a:p>
            <a:pPr lvl="2"/>
            <a:r>
              <a:rPr lang="en-US" dirty="0"/>
              <a:t>(U) Label each slide with the </a:t>
            </a:r>
            <a:br>
              <a:rPr lang="en-US" dirty="0"/>
            </a:br>
            <a:r>
              <a:rPr lang="en-US" dirty="0"/>
              <a:t>highest classification of the </a:t>
            </a:r>
            <a:br>
              <a:rPr lang="en-US" dirty="0"/>
            </a:br>
            <a:r>
              <a:rPr lang="en-US" dirty="0"/>
              <a:t>content of the slide.**</a:t>
            </a:r>
          </a:p>
          <a:p>
            <a:pPr lvl="2"/>
            <a:r>
              <a:rPr lang="en-US" dirty="0"/>
              <a:t>(U) Portion mark all images and text.</a:t>
            </a:r>
          </a:p>
          <a:p>
            <a:pPr lvl="2"/>
            <a:r>
              <a:rPr lang="en-US" dirty="0"/>
              <a:t>(U) Please keep text to a minimum for each slide. The STS Speakers Kit provides guidelines.</a:t>
            </a:r>
          </a:p>
          <a:p>
            <a:r>
              <a:rPr lang="en-US" dirty="0"/>
              <a:t>(U) The following slides provide options for including videos.</a:t>
            </a:r>
          </a:p>
          <a:p>
            <a:pPr lvl="2"/>
            <a:endParaRPr lang="en-US" dirty="0"/>
          </a:p>
          <a:p>
            <a:pPr lvl="2"/>
            <a:endParaRPr lang="en-US" dirty="0"/>
          </a:p>
        </p:txBody>
      </p:sp>
      <p:sp>
        <p:nvSpPr>
          <p:cNvPr id="6" name="TextBox 5">
            <a:extLst>
              <a:ext uri="{FF2B5EF4-FFF2-40B4-BE49-F238E27FC236}">
                <a16:creationId xmlns:a16="http://schemas.microsoft.com/office/drawing/2014/main" id="{2D2706EA-D585-B349-A3E7-39D8FF0A16DD}"/>
              </a:ext>
            </a:extLst>
          </p:cNvPr>
          <p:cNvSpPr txBox="1"/>
          <p:nvPr/>
        </p:nvSpPr>
        <p:spPr>
          <a:xfrm>
            <a:off x="636783" y="6153535"/>
            <a:ext cx="3162861" cy="307777"/>
          </a:xfrm>
          <a:prstGeom prst="rect">
            <a:avLst/>
          </a:prstGeom>
          <a:noFill/>
          <a:ln w="19050">
            <a:noFill/>
          </a:ln>
        </p:spPr>
        <p:txBody>
          <a:bodyPr wrap="square" rtlCol="0">
            <a:spAutoFit/>
          </a:bodyPr>
          <a:lstStyle/>
          <a:p>
            <a:r>
              <a:rPr lang="en-US" sz="1400" dirty="0">
                <a:solidFill>
                  <a:schemeClr val="bg1">
                    <a:lumMod val="50000"/>
                  </a:schemeClr>
                </a:solidFill>
              </a:rPr>
              <a:t>*(U) Footnote = 14-pt minimum</a:t>
            </a:r>
          </a:p>
        </p:txBody>
      </p:sp>
      <p:sp>
        <p:nvSpPr>
          <p:cNvPr id="10" name="TextBox 9">
            <a:extLst>
              <a:ext uri="{FF2B5EF4-FFF2-40B4-BE49-F238E27FC236}">
                <a16:creationId xmlns:a16="http://schemas.microsoft.com/office/drawing/2014/main" id="{8EACBFF2-DBF6-BB4B-A4AE-BC5E25A78574}"/>
              </a:ext>
            </a:extLst>
          </p:cNvPr>
          <p:cNvSpPr txBox="1"/>
          <p:nvPr/>
        </p:nvSpPr>
        <p:spPr>
          <a:xfrm>
            <a:off x="7245068" y="1418066"/>
            <a:ext cx="4337331" cy="261610"/>
          </a:xfrm>
          <a:prstGeom prst="rect">
            <a:avLst/>
          </a:prstGeom>
          <a:noFill/>
          <a:ln w="19050">
            <a:noFill/>
          </a:ln>
        </p:spPr>
        <p:txBody>
          <a:bodyPr wrap="square" rtlCol="0">
            <a:spAutoFit/>
          </a:bodyPr>
          <a:lstStyle/>
          <a:p>
            <a:pPr algn="r"/>
            <a:r>
              <a:rPr lang="en-US" sz="1100" b="1" dirty="0">
                <a:solidFill>
                  <a:schemeClr val="tx2">
                    <a:lumMod val="75000"/>
                  </a:schemeClr>
                </a:solidFill>
              </a:rPr>
              <a:t>CLASSIFICATION = 11PT BOLD ALL CAPS</a:t>
            </a:r>
          </a:p>
        </p:txBody>
      </p:sp>
      <p:sp>
        <p:nvSpPr>
          <p:cNvPr id="11" name="Text Box 6">
            <a:extLst>
              <a:ext uri="{FF2B5EF4-FFF2-40B4-BE49-F238E27FC236}">
                <a16:creationId xmlns:a16="http://schemas.microsoft.com/office/drawing/2014/main" id="{C8FF613A-7BB5-FE4E-8644-F49632E5B56C}"/>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2" name="Text Box 6">
            <a:extLst>
              <a:ext uri="{FF2B5EF4-FFF2-40B4-BE49-F238E27FC236}">
                <a16:creationId xmlns:a16="http://schemas.microsoft.com/office/drawing/2014/main" id="{E7CD027D-D06B-564D-B516-C469F29DB415}"/>
              </a:ext>
            </a:extLst>
          </p:cNvPr>
          <p:cNvSpPr txBox="1">
            <a:spLocks noChangeArrowheads="1"/>
          </p:cNvSpPr>
          <p:nvPr/>
        </p:nvSpPr>
        <p:spPr bwMode="auto">
          <a:xfrm>
            <a:off x="9709484" y="0"/>
            <a:ext cx="248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D3F44E3B-4063-F647-A25E-7FE2D98667A2}"/>
              </a:ext>
            </a:extLst>
          </p:cNvPr>
          <p:cNvSpPr txBox="1"/>
          <p:nvPr/>
        </p:nvSpPr>
        <p:spPr>
          <a:xfrm>
            <a:off x="3561955" y="6153535"/>
            <a:ext cx="5987444" cy="307777"/>
          </a:xfrm>
          <a:prstGeom prst="rect">
            <a:avLst/>
          </a:prstGeom>
          <a:noFill/>
          <a:ln w="19050">
            <a:noFill/>
          </a:ln>
        </p:spPr>
        <p:txBody>
          <a:bodyPr wrap="square" rtlCol="0">
            <a:spAutoFit/>
          </a:bodyPr>
          <a:lstStyle/>
          <a:p>
            <a:r>
              <a:rPr lang="en-US" sz="1400" dirty="0">
                <a:solidFill>
                  <a:schemeClr val="bg1">
                    <a:lumMod val="50000"/>
                  </a:schemeClr>
                </a:solidFill>
              </a:rPr>
              <a:t>**(U) Classifications on this slide are for illustration only.</a:t>
            </a:r>
          </a:p>
        </p:txBody>
      </p:sp>
    </p:spTree>
    <p:extLst>
      <p:ext uri="{BB962C8B-B14F-4D97-AF65-F5344CB8AC3E}">
        <p14:creationId xmlns:p14="http://schemas.microsoft.com/office/powerpoint/2010/main" val="209645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Slide Annotations</a:t>
            </a:r>
          </a:p>
        </p:txBody>
      </p:sp>
      <p:sp>
        <p:nvSpPr>
          <p:cNvPr id="24" name="Content Placeholder 23">
            <a:extLst>
              <a:ext uri="{FF2B5EF4-FFF2-40B4-BE49-F238E27FC236}">
                <a16:creationId xmlns:a16="http://schemas.microsoft.com/office/drawing/2014/main" id="{3595C52F-EF6F-A547-BA1B-0E44188E338A}"/>
              </a:ext>
            </a:extLst>
          </p:cNvPr>
          <p:cNvSpPr>
            <a:spLocks noGrp="1"/>
          </p:cNvSpPr>
          <p:nvPr>
            <p:ph sz="quarter" idx="10"/>
          </p:nvPr>
        </p:nvSpPr>
        <p:spPr/>
        <p:txBody>
          <a:bodyPr/>
          <a:lstStyle/>
          <a:p>
            <a:r>
              <a:rPr lang="en-US" dirty="0"/>
              <a:t>(U) Use the notes section of your PowerPoint slides to include descriptions and content you would normally be included in the verbal part of your presentation.</a:t>
            </a:r>
          </a:p>
          <a:p>
            <a:pPr lvl="1"/>
            <a:r>
              <a:rPr lang="en-US" dirty="0"/>
              <a:t>(U) See the notes section of this slide for an example of annotation.</a:t>
            </a:r>
          </a:p>
          <a:p>
            <a:pPr lvl="1"/>
            <a:r>
              <a:rPr lang="en-US" dirty="0"/>
              <a:t>(U) Annotations must include paragraph markings for classified briefs.</a:t>
            </a:r>
          </a:p>
        </p:txBody>
      </p:sp>
      <p:sp>
        <p:nvSpPr>
          <p:cNvPr id="7" name="TextBox 6">
            <a:extLst>
              <a:ext uri="{FF2B5EF4-FFF2-40B4-BE49-F238E27FC236}">
                <a16:creationId xmlns:a16="http://schemas.microsoft.com/office/drawing/2014/main" id="{BE7A46FD-4D16-134A-B886-39395E3137B4}"/>
              </a:ext>
            </a:extLst>
          </p:cNvPr>
          <p:cNvSpPr txBox="1"/>
          <p:nvPr/>
        </p:nvSpPr>
        <p:spPr>
          <a:xfrm>
            <a:off x="7559162" y="1744538"/>
            <a:ext cx="4023237" cy="261610"/>
          </a:xfrm>
          <a:prstGeom prst="rect">
            <a:avLst/>
          </a:prstGeom>
          <a:noFill/>
          <a:ln w="19050">
            <a:noFill/>
          </a:ln>
        </p:spPr>
        <p:txBody>
          <a:bodyPr wrap="square" rtlCol="0">
            <a:spAutoFit/>
          </a:bodyPr>
          <a:lstStyle/>
          <a:p>
            <a:pPr algn="r"/>
            <a:r>
              <a:rPr lang="en-US" sz="1100" b="1" dirty="0">
                <a:solidFill>
                  <a:schemeClr val="tx2">
                    <a:lumMod val="75000"/>
                  </a:schemeClr>
                </a:solidFill>
              </a:rPr>
              <a:t>CLASSIFICATION = 11PT BOLD ALL CAPS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163" y="2006148"/>
            <a:ext cx="4023237" cy="2845704"/>
          </a:xfrm>
          <a:prstGeom prst="rect">
            <a:avLst/>
          </a:prstGeom>
        </p:spPr>
      </p:pic>
      <p:sp>
        <p:nvSpPr>
          <p:cNvPr id="8" name="Text Box 6">
            <a:extLst>
              <a:ext uri="{FF2B5EF4-FFF2-40B4-BE49-F238E27FC236}">
                <a16:creationId xmlns:a16="http://schemas.microsoft.com/office/drawing/2014/main" id="{8C2CB652-AA1D-554E-A3B2-ACD74F24122F}"/>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9" name="Text Box 6">
            <a:extLst>
              <a:ext uri="{FF2B5EF4-FFF2-40B4-BE49-F238E27FC236}">
                <a16:creationId xmlns:a16="http://schemas.microsoft.com/office/drawing/2014/main" id="{6025BBA5-85C3-024F-9CA3-A83E1A8653DC}"/>
              </a:ext>
            </a:extLst>
          </p:cNvPr>
          <p:cNvSpPr txBox="1">
            <a:spLocks noChangeArrowheads="1"/>
          </p:cNvSpPr>
          <p:nvPr/>
        </p:nvSpPr>
        <p:spPr bwMode="auto">
          <a:xfrm>
            <a:off x="6830939" y="0"/>
            <a:ext cx="53610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6719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CAEF30-3ACB-2640-B2C9-E0F5959A59F0}"/>
              </a:ext>
            </a:extLst>
          </p:cNvPr>
          <p:cNvSpPr>
            <a:spLocks noGrp="1"/>
          </p:cNvSpPr>
          <p:nvPr>
            <p:ph type="body" sz="quarter" idx="14"/>
          </p:nvPr>
        </p:nvSpPr>
        <p:spPr/>
        <p:txBody>
          <a:bodyPr/>
          <a:lstStyle/>
          <a:p>
            <a:r>
              <a:rPr lang="en-US" dirty="0"/>
              <a:t>Instructions on how to add videos to PowerPoint for “Auto Play” or “Play on Click” are included in the following slides.</a:t>
            </a:r>
          </a:p>
          <a:p>
            <a:pPr lvl="1"/>
            <a:r>
              <a:rPr lang="en-US" dirty="0"/>
              <a:t>Alternatively, APL’s A/V team can set up the videos for you.</a:t>
            </a:r>
          </a:p>
          <a:p>
            <a:pPr lvl="1"/>
            <a:r>
              <a:rPr lang="en-US" dirty="0"/>
              <a:t>For help with video setup and processing (e.g., compressing), please contact </a:t>
            </a:r>
            <a:r>
              <a:rPr lang="en-US" dirty="0">
                <a:hlinkClick r:id="rId3"/>
              </a:rPr>
              <a:t>Jon.Emmerich@jhuapl.edu</a:t>
            </a:r>
            <a:endParaRPr lang="en-US" dirty="0"/>
          </a:p>
          <a:p>
            <a:pPr lvl="1"/>
            <a:r>
              <a:rPr lang="en-US" dirty="0"/>
              <a:t>Provide instructions on how you want the movies set up when submitting the second draft of the presentation.</a:t>
            </a:r>
          </a:p>
          <a:p>
            <a:pPr lvl="1"/>
            <a:r>
              <a:rPr lang="en-US" dirty="0"/>
              <a:t>During the presentation, the A/V team can also play videos from the booth when you say “Please play the video.”</a:t>
            </a:r>
          </a:p>
          <a:p>
            <a:endParaRPr lang="en-US" dirty="0"/>
          </a:p>
        </p:txBody>
      </p:sp>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Adding Videos to PowerPoint</a:t>
            </a:r>
          </a:p>
        </p:txBody>
      </p:sp>
      <p:sp>
        <p:nvSpPr>
          <p:cNvPr id="8" name="Text Placeholder 7">
            <a:extLst>
              <a:ext uri="{FF2B5EF4-FFF2-40B4-BE49-F238E27FC236}">
                <a16:creationId xmlns:a16="http://schemas.microsoft.com/office/drawing/2014/main" id="{6B9AA2D2-076D-9E4C-BC2E-324677B8E192}"/>
              </a:ext>
            </a:extLst>
          </p:cNvPr>
          <p:cNvSpPr>
            <a:spLocks noGrp="1"/>
          </p:cNvSpPr>
          <p:nvPr>
            <p:ph type="body" sz="quarter" idx="15"/>
          </p:nvPr>
        </p:nvSpPr>
        <p:spPr/>
        <p:txBody>
          <a:bodyPr/>
          <a:lstStyle/>
          <a:p>
            <a:r>
              <a:rPr lang="en-US" dirty="0"/>
              <a:t>(U) Subtitle 18pt</a:t>
            </a:r>
          </a:p>
        </p:txBody>
      </p:sp>
      <p:sp>
        <p:nvSpPr>
          <p:cNvPr id="6" name="Text Box 6">
            <a:extLst>
              <a:ext uri="{FF2B5EF4-FFF2-40B4-BE49-F238E27FC236}">
                <a16:creationId xmlns:a16="http://schemas.microsoft.com/office/drawing/2014/main" id="{3D84235B-935A-C442-B97A-5A0516FACCB5}"/>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7" name="Text Box 6">
            <a:extLst>
              <a:ext uri="{FF2B5EF4-FFF2-40B4-BE49-F238E27FC236}">
                <a16:creationId xmlns:a16="http://schemas.microsoft.com/office/drawing/2014/main" id="{6F4642D4-B2D3-4741-AA9F-E936D3F48DCD}"/>
              </a:ext>
            </a:extLst>
          </p:cNvPr>
          <p:cNvSpPr txBox="1">
            <a:spLocks noChangeArrowheads="1"/>
          </p:cNvSpPr>
          <p:nvPr/>
        </p:nvSpPr>
        <p:spPr bwMode="auto">
          <a:xfrm>
            <a:off x="9709484" y="0"/>
            <a:ext cx="248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8312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How to add Videos to PowerPoint</a:t>
            </a:r>
          </a:p>
        </p:txBody>
      </p:sp>
      <p:sp>
        <p:nvSpPr>
          <p:cNvPr id="9" name="Content Placeholder 8">
            <a:extLst>
              <a:ext uri="{FF2B5EF4-FFF2-40B4-BE49-F238E27FC236}">
                <a16:creationId xmlns:a16="http://schemas.microsoft.com/office/drawing/2014/main" id="{3BB6F5CC-D335-CA4E-9007-73D00CAE2012}"/>
              </a:ext>
            </a:extLst>
          </p:cNvPr>
          <p:cNvSpPr>
            <a:spLocks noGrp="1"/>
          </p:cNvSpPr>
          <p:nvPr>
            <p:ph sz="quarter" idx="10"/>
          </p:nvPr>
        </p:nvSpPr>
        <p:spPr/>
        <p:txBody>
          <a:bodyPr/>
          <a:lstStyle/>
          <a:p>
            <a:r>
              <a:rPr lang="en-US" dirty="0"/>
              <a:t>To add a video to a PowerPoint slide:</a:t>
            </a:r>
          </a:p>
          <a:p>
            <a:pPr lvl="1"/>
            <a:r>
              <a:rPr lang="en-US" dirty="0"/>
              <a:t>Do not embed (“Insert”) the video file in PowerPoint. </a:t>
            </a:r>
          </a:p>
          <a:p>
            <a:pPr lvl="1"/>
            <a:r>
              <a:rPr lang="en-US" dirty="0"/>
              <a:t>When adding a video to a slide, choose “Link to File.”</a:t>
            </a:r>
          </a:p>
          <a:p>
            <a:pPr lvl="1"/>
            <a:endParaRPr lang="en-US" dirty="0"/>
          </a:p>
          <a:p>
            <a:pPr lvl="1"/>
            <a:endParaRPr lang="en-US" dirty="0"/>
          </a:p>
          <a:p>
            <a:pPr lvl="1"/>
            <a:endParaRPr lang="en-US" dirty="0"/>
          </a:p>
          <a:p>
            <a:pPr lvl="1"/>
            <a:r>
              <a:rPr lang="en-US" dirty="0"/>
              <a:t>When submitting the first draft and final drafts of the presentation, send both PowerPoint and video files.</a:t>
            </a:r>
          </a:p>
          <a:p>
            <a:r>
              <a:rPr lang="en-US" dirty="0"/>
              <a:t>Video Format</a:t>
            </a:r>
          </a:p>
          <a:p>
            <a:pPr lvl="1"/>
            <a:r>
              <a:rPr lang="en-US" dirty="0"/>
              <a:t> WMV, AVI, or MP4 files are required. </a:t>
            </a:r>
          </a:p>
          <a:p>
            <a:pPr lvl="1"/>
            <a:r>
              <a:rPr lang="en-US" dirty="0"/>
              <a:t> Please keep videos under 5 minutes.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856" y="2741265"/>
            <a:ext cx="6096000" cy="1149393"/>
          </a:xfrm>
          <a:prstGeom prst="rect">
            <a:avLst/>
          </a:prstGeom>
        </p:spPr>
      </p:pic>
      <p:sp>
        <p:nvSpPr>
          <p:cNvPr id="4" name="Rectangle 3"/>
          <p:cNvSpPr/>
          <p:nvPr/>
        </p:nvSpPr>
        <p:spPr>
          <a:xfrm>
            <a:off x="7640628" y="2659549"/>
            <a:ext cx="3543837" cy="1015663"/>
          </a:xfrm>
          <a:prstGeom prst="rect">
            <a:avLst/>
          </a:prstGeom>
        </p:spPr>
        <p:txBody>
          <a:bodyPr wrap="square">
            <a:spAutoFit/>
          </a:bodyPr>
          <a:lstStyle/>
          <a:p>
            <a:r>
              <a:rPr lang="en-US" sz="2000" b="1" dirty="0">
                <a:solidFill>
                  <a:srgbClr val="0198CD"/>
                </a:solidFill>
              </a:rPr>
              <a:t>This will keep the PowerPoint file at a manageable size.</a:t>
            </a:r>
            <a:endParaRPr lang="en-US" sz="2000" dirty="0">
              <a:solidFill>
                <a:srgbClr val="0198CD"/>
              </a:solidFill>
            </a:endParaRPr>
          </a:p>
        </p:txBody>
      </p:sp>
      <p:sp>
        <p:nvSpPr>
          <p:cNvPr id="8" name="Text Box 6">
            <a:extLst>
              <a:ext uri="{FF2B5EF4-FFF2-40B4-BE49-F238E27FC236}">
                <a16:creationId xmlns:a16="http://schemas.microsoft.com/office/drawing/2014/main" id="{23BBB3AB-44F5-654D-8DBE-002A0AE8E993}"/>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0" name="Text Box 6">
            <a:extLst>
              <a:ext uri="{FF2B5EF4-FFF2-40B4-BE49-F238E27FC236}">
                <a16:creationId xmlns:a16="http://schemas.microsoft.com/office/drawing/2014/main" id="{0E0CB601-F8C1-EA4B-9A3C-B2631603C89D}"/>
              </a:ext>
            </a:extLst>
          </p:cNvPr>
          <p:cNvSpPr txBox="1">
            <a:spLocks noChangeArrowheads="1"/>
          </p:cNvSpPr>
          <p:nvPr/>
        </p:nvSpPr>
        <p:spPr bwMode="auto">
          <a:xfrm>
            <a:off x="9709484" y="0"/>
            <a:ext cx="248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7632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681526"/>
            <a:ext cx="4876800" cy="1803412"/>
          </a:xfrm>
          <a:prstGeom prst="rect">
            <a:avLst/>
          </a:prstGeom>
        </p:spPr>
      </p:pic>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Video Instructions: Auto Play</a:t>
            </a:r>
          </a:p>
        </p:txBody>
      </p:sp>
      <p:sp>
        <p:nvSpPr>
          <p:cNvPr id="6" name="Content Placeholder 2"/>
          <p:cNvSpPr>
            <a:spLocks noGrp="1"/>
          </p:cNvSpPr>
          <p:nvPr>
            <p:ph sz="quarter" idx="10"/>
          </p:nvPr>
        </p:nvSpPr>
        <p:spPr/>
        <p:txBody>
          <a:bodyPr/>
          <a:lstStyle/>
          <a:p>
            <a:r>
              <a:rPr lang="en-US" dirty="0"/>
              <a:t>Auto play</a:t>
            </a:r>
          </a:p>
          <a:p>
            <a:pPr lvl="1"/>
            <a:r>
              <a:rPr lang="en-US" dirty="0"/>
              <a:t>Add video by choosing “Link to File.”</a:t>
            </a:r>
          </a:p>
          <a:p>
            <a:pPr lvl="1"/>
            <a:endParaRPr lang="en-US" dirty="0"/>
          </a:p>
          <a:p>
            <a:pPr lvl="1"/>
            <a:endParaRPr lang="en-US" dirty="0"/>
          </a:p>
          <a:p>
            <a:pPr lvl="1"/>
            <a:endParaRPr lang="en-US" dirty="0"/>
          </a:p>
          <a:p>
            <a:pPr lvl="1"/>
            <a:r>
              <a:rPr lang="en-US" dirty="0"/>
              <a:t>With video selected, choose</a:t>
            </a:r>
            <a:br>
              <a:rPr lang="en-US" dirty="0"/>
            </a:br>
            <a:r>
              <a:rPr lang="en-US" dirty="0"/>
              <a:t>Video Tools, Playback, </a:t>
            </a:r>
            <a:br>
              <a:rPr lang="en-US" dirty="0"/>
            </a:br>
            <a:r>
              <a:rPr lang="en-US" dirty="0"/>
              <a:t>Start Automatically.</a:t>
            </a:r>
          </a:p>
        </p:txBody>
      </p:sp>
      <p:sp>
        <p:nvSpPr>
          <p:cNvPr id="8" name="TextBox 7"/>
          <p:cNvSpPr txBox="1"/>
          <p:nvPr/>
        </p:nvSpPr>
        <p:spPr>
          <a:xfrm>
            <a:off x="7878369" y="5960031"/>
            <a:ext cx="1869550" cy="379656"/>
          </a:xfrm>
          <a:prstGeom prst="rect">
            <a:avLst/>
          </a:prstGeom>
          <a:noFill/>
        </p:spPr>
        <p:txBody>
          <a:bodyPr wrap="none" rtlCol="0">
            <a:spAutoFit/>
          </a:bodyPr>
          <a:lstStyle/>
          <a:p>
            <a:pPr algn="ctr"/>
            <a:r>
              <a:rPr lang="en-US" sz="1867" dirty="0"/>
              <a:t>Video Auto Play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226640"/>
            <a:ext cx="5364480" cy="1021203"/>
          </a:xfrm>
          <a:prstGeom prst="rect">
            <a:avLst/>
          </a:prstGeom>
        </p:spPr>
      </p:pic>
      <p:sp>
        <p:nvSpPr>
          <p:cNvPr id="15" name="TextBox 14">
            <a:extLst>
              <a:ext uri="{FF2B5EF4-FFF2-40B4-BE49-F238E27FC236}">
                <a16:creationId xmlns:a16="http://schemas.microsoft.com/office/drawing/2014/main" id="{3E8292BB-844D-A846-AA68-30F2F94BC59A}"/>
              </a:ext>
            </a:extLst>
          </p:cNvPr>
          <p:cNvSpPr txBox="1"/>
          <p:nvPr/>
        </p:nvSpPr>
        <p:spPr>
          <a:xfrm>
            <a:off x="7559162" y="2003136"/>
            <a:ext cx="4023237" cy="261610"/>
          </a:xfrm>
          <a:prstGeom prst="rect">
            <a:avLst/>
          </a:prstGeom>
          <a:noFill/>
          <a:ln w="19050">
            <a:noFill/>
          </a:ln>
        </p:spPr>
        <p:txBody>
          <a:bodyPr wrap="square" rtlCol="0">
            <a:spAutoFit/>
          </a:bodyPr>
          <a:lstStyle/>
          <a:p>
            <a:pPr algn="r"/>
            <a:r>
              <a:rPr lang="en-US" sz="1100" b="1" dirty="0">
                <a:solidFill>
                  <a:schemeClr val="tx2">
                    <a:lumMod val="75000"/>
                  </a:schemeClr>
                </a:solidFill>
              </a:rPr>
              <a:t>CLASSIFICATION = 11PT BOLD ALL CAPS</a:t>
            </a:r>
          </a:p>
        </p:txBody>
      </p:sp>
      <p:sp>
        <p:nvSpPr>
          <p:cNvPr id="11" name="Text Box 6">
            <a:extLst>
              <a:ext uri="{FF2B5EF4-FFF2-40B4-BE49-F238E27FC236}">
                <a16:creationId xmlns:a16="http://schemas.microsoft.com/office/drawing/2014/main" id="{CA0FA2A7-63A4-C444-975B-C4AD4E884874}"/>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2" name="Text Box 6">
            <a:extLst>
              <a:ext uri="{FF2B5EF4-FFF2-40B4-BE49-F238E27FC236}">
                <a16:creationId xmlns:a16="http://schemas.microsoft.com/office/drawing/2014/main" id="{15FF6CF8-8E48-774F-9C9D-3BA4DC26C614}"/>
              </a:ext>
            </a:extLst>
          </p:cNvPr>
          <p:cNvSpPr txBox="1">
            <a:spLocks noChangeArrowheads="1"/>
          </p:cNvSpPr>
          <p:nvPr/>
        </p:nvSpPr>
        <p:spPr bwMode="auto">
          <a:xfrm>
            <a:off x="9709484" y="0"/>
            <a:ext cx="248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pic>
        <p:nvPicPr>
          <p:cNvPr id="13" name="Picture 12">
            <a:extLst>
              <a:ext uri="{FF2B5EF4-FFF2-40B4-BE49-F238E27FC236}">
                <a16:creationId xmlns:a16="http://schemas.microsoft.com/office/drawing/2014/main" id="{C3C73304-B364-324E-B158-26F4A1FCA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246974"/>
            <a:ext cx="5486401" cy="3084394"/>
          </a:xfrm>
          <a:prstGeom prst="rect">
            <a:avLst/>
          </a:prstGeom>
        </p:spPr>
      </p:pic>
    </p:spTree>
    <p:extLst>
      <p:ext uri="{BB962C8B-B14F-4D97-AF65-F5344CB8AC3E}">
        <p14:creationId xmlns:p14="http://schemas.microsoft.com/office/powerpoint/2010/main" val="418649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246974"/>
            <a:ext cx="5486401" cy="3084394"/>
          </a:xfrm>
          <a:prstGeom prst="rect">
            <a:avLst/>
          </a:prstGeom>
        </p:spPr>
      </p:pic>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Video Instructions: Play on Click </a:t>
            </a:r>
            <a:br>
              <a:rPr lang="en-US" dirty="0"/>
            </a:br>
            <a:r>
              <a:rPr lang="en-US" sz="1800" dirty="0"/>
              <a:t>(First of Two Slides)</a:t>
            </a:r>
          </a:p>
        </p:txBody>
      </p:sp>
      <p:sp>
        <p:nvSpPr>
          <p:cNvPr id="6" name="Content Placeholder 2"/>
          <p:cNvSpPr>
            <a:spLocks noGrp="1"/>
          </p:cNvSpPr>
          <p:nvPr>
            <p:ph sz="quarter" idx="10"/>
          </p:nvPr>
        </p:nvSpPr>
        <p:spPr/>
        <p:txBody>
          <a:bodyPr>
            <a:normAutofit lnSpcReduction="10000"/>
          </a:bodyPr>
          <a:lstStyle/>
          <a:p>
            <a:r>
              <a:rPr lang="en-US" dirty="0"/>
              <a:t>Play on Click</a:t>
            </a:r>
          </a:p>
          <a:p>
            <a:pPr lvl="1"/>
            <a:r>
              <a:rPr lang="en-US" dirty="0"/>
              <a:t>Insert video by choosing</a:t>
            </a:r>
            <a:br>
              <a:rPr lang="en-US" dirty="0"/>
            </a:br>
            <a:r>
              <a:rPr lang="en-US" dirty="0"/>
              <a:t>“Link to File.”</a:t>
            </a:r>
          </a:p>
          <a:p>
            <a:pPr lvl="1"/>
            <a:r>
              <a:rPr lang="en-US" dirty="0"/>
              <a:t>Duplicate Slide.</a:t>
            </a:r>
          </a:p>
          <a:p>
            <a:pPr lvl="1"/>
            <a:r>
              <a:rPr lang="en-US" dirty="0"/>
              <a:t>Right mouse click on video, copy. Go to first slide, right click, paste as a picture.</a:t>
            </a:r>
          </a:p>
          <a:p>
            <a:pPr lvl="1"/>
            <a:r>
              <a:rPr lang="en-US" dirty="0"/>
              <a:t>Align picture with video.</a:t>
            </a:r>
          </a:p>
          <a:p>
            <a:pPr lvl="1"/>
            <a:r>
              <a:rPr lang="en-US" dirty="0"/>
              <a:t>Send picture to the back, deselect.</a:t>
            </a:r>
          </a:p>
          <a:p>
            <a:pPr lvl="1"/>
            <a:r>
              <a:rPr lang="en-US" dirty="0"/>
              <a:t>Select video, delete.</a:t>
            </a:r>
          </a:p>
          <a:p>
            <a:pPr lvl="1"/>
            <a:r>
              <a:rPr lang="en-US" dirty="0"/>
              <a:t>Go to the second video slide and setup auto playback described earlier.</a:t>
            </a:r>
          </a:p>
        </p:txBody>
      </p:sp>
      <p:sp>
        <p:nvSpPr>
          <p:cNvPr id="5" name="TextBox 4"/>
          <p:cNvSpPr txBox="1"/>
          <p:nvPr/>
        </p:nvSpPr>
        <p:spPr>
          <a:xfrm>
            <a:off x="8103764" y="5410867"/>
            <a:ext cx="1380506" cy="379656"/>
          </a:xfrm>
          <a:prstGeom prst="rect">
            <a:avLst/>
          </a:prstGeom>
          <a:noFill/>
        </p:spPr>
        <p:txBody>
          <a:bodyPr wrap="none" rtlCol="0">
            <a:spAutoFit/>
          </a:bodyPr>
          <a:lstStyle/>
          <a:p>
            <a:pPr algn="ctr"/>
            <a:r>
              <a:rPr lang="en-US" sz="1867" dirty="0"/>
              <a:t>Still Picture</a:t>
            </a:r>
          </a:p>
        </p:txBody>
      </p:sp>
      <p:sp>
        <p:nvSpPr>
          <p:cNvPr id="16" name="TextBox 15">
            <a:extLst>
              <a:ext uri="{FF2B5EF4-FFF2-40B4-BE49-F238E27FC236}">
                <a16:creationId xmlns:a16="http://schemas.microsoft.com/office/drawing/2014/main" id="{A84C7605-8705-FD42-899B-BA9E48B5AA89}"/>
              </a:ext>
            </a:extLst>
          </p:cNvPr>
          <p:cNvSpPr txBox="1"/>
          <p:nvPr/>
        </p:nvSpPr>
        <p:spPr>
          <a:xfrm>
            <a:off x="7559162" y="2003136"/>
            <a:ext cx="4023237" cy="261610"/>
          </a:xfrm>
          <a:prstGeom prst="rect">
            <a:avLst/>
          </a:prstGeom>
          <a:noFill/>
          <a:ln w="19050">
            <a:noFill/>
          </a:ln>
        </p:spPr>
        <p:txBody>
          <a:bodyPr wrap="square" rtlCol="0">
            <a:spAutoFit/>
          </a:bodyPr>
          <a:lstStyle/>
          <a:p>
            <a:pPr algn="r"/>
            <a:r>
              <a:rPr lang="en-US" sz="1100" b="1" dirty="0">
                <a:solidFill>
                  <a:schemeClr val="tx2">
                    <a:lumMod val="75000"/>
                  </a:schemeClr>
                </a:solidFill>
              </a:rPr>
              <a:t>CLASSIFICATION = 11PT BOLD ALL CAPS</a:t>
            </a:r>
          </a:p>
        </p:txBody>
      </p:sp>
      <p:sp>
        <p:nvSpPr>
          <p:cNvPr id="9" name="Text Box 6">
            <a:extLst>
              <a:ext uri="{FF2B5EF4-FFF2-40B4-BE49-F238E27FC236}">
                <a16:creationId xmlns:a16="http://schemas.microsoft.com/office/drawing/2014/main" id="{C363CD32-ECFC-774A-BED1-609049050038}"/>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0" name="Text Box 6">
            <a:extLst>
              <a:ext uri="{FF2B5EF4-FFF2-40B4-BE49-F238E27FC236}">
                <a16:creationId xmlns:a16="http://schemas.microsoft.com/office/drawing/2014/main" id="{72FCC089-43E1-B844-A45A-47792188CD8D}"/>
              </a:ext>
            </a:extLst>
          </p:cNvPr>
          <p:cNvSpPr txBox="1">
            <a:spLocks noChangeArrowheads="1"/>
          </p:cNvSpPr>
          <p:nvPr/>
        </p:nvSpPr>
        <p:spPr bwMode="auto">
          <a:xfrm>
            <a:off x="9709484" y="0"/>
            <a:ext cx="248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5222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5999" y="5365494"/>
            <a:ext cx="5586664" cy="954300"/>
          </a:xfrm>
          <a:prstGeom prst="rect">
            <a:avLst/>
          </a:prstGeom>
          <a:noFill/>
        </p:spPr>
        <p:txBody>
          <a:bodyPr wrap="square" rtlCol="0">
            <a:spAutoFit/>
          </a:bodyPr>
          <a:lstStyle/>
          <a:p>
            <a:r>
              <a:rPr lang="en-US" sz="1867" dirty="0">
                <a:solidFill>
                  <a:srgbClr val="C00000"/>
                </a:solidFill>
              </a:rPr>
              <a:t>Note: Speaker will need to say “Please play video.”</a:t>
            </a:r>
            <a:br>
              <a:rPr lang="en-US" sz="1867" dirty="0">
                <a:solidFill>
                  <a:srgbClr val="C00000"/>
                </a:solidFill>
              </a:rPr>
            </a:br>
            <a:r>
              <a:rPr lang="en-US" sz="1867" dirty="0">
                <a:solidFill>
                  <a:srgbClr val="C00000"/>
                </a:solidFill>
              </a:rPr>
              <a:t>A/V staff in the  booth will click on the image to launch the video.</a:t>
            </a:r>
          </a:p>
        </p:txBody>
      </p:sp>
      <p:sp>
        <p:nvSpPr>
          <p:cNvPr id="23" name="Title 22">
            <a:extLst>
              <a:ext uri="{FF2B5EF4-FFF2-40B4-BE49-F238E27FC236}">
                <a16:creationId xmlns:a16="http://schemas.microsoft.com/office/drawing/2014/main" id="{22BCA39F-8D11-454D-BE27-B3F62D9270BB}"/>
              </a:ext>
            </a:extLst>
          </p:cNvPr>
          <p:cNvSpPr>
            <a:spLocks noGrp="1"/>
          </p:cNvSpPr>
          <p:nvPr>
            <p:ph type="title"/>
          </p:nvPr>
        </p:nvSpPr>
        <p:spPr/>
        <p:txBody>
          <a:bodyPr/>
          <a:lstStyle/>
          <a:p>
            <a:r>
              <a:rPr lang="en-US" dirty="0"/>
              <a:t>(U) Video Instructions: Play on Click</a:t>
            </a:r>
            <a:br>
              <a:rPr lang="en-US" dirty="0"/>
            </a:br>
            <a:r>
              <a:rPr lang="en-US" sz="1800" dirty="0"/>
              <a:t>(Contd.)</a:t>
            </a:r>
          </a:p>
        </p:txBody>
      </p:sp>
      <p:sp>
        <p:nvSpPr>
          <p:cNvPr id="5" name="Content Placeholder 4">
            <a:extLst>
              <a:ext uri="{FF2B5EF4-FFF2-40B4-BE49-F238E27FC236}">
                <a16:creationId xmlns:a16="http://schemas.microsoft.com/office/drawing/2014/main" id="{92C31164-F0A5-E14F-8EFA-9A388FDC9BA6}"/>
              </a:ext>
            </a:extLst>
          </p:cNvPr>
          <p:cNvSpPr>
            <a:spLocks noGrp="1"/>
          </p:cNvSpPr>
          <p:nvPr>
            <p:ph sz="quarter" idx="10"/>
          </p:nvPr>
        </p:nvSpPr>
        <p:spPr/>
        <p:txBody>
          <a:bodyPr>
            <a:normAutofit lnSpcReduction="10000"/>
          </a:bodyPr>
          <a:lstStyle/>
          <a:p>
            <a:r>
              <a:rPr lang="en-US" dirty="0"/>
              <a:t>Play on Click</a:t>
            </a:r>
          </a:p>
          <a:p>
            <a:pPr lvl="1"/>
            <a:r>
              <a:rPr lang="en-US" dirty="0"/>
              <a:t>Insert video by choosing</a:t>
            </a:r>
            <a:br>
              <a:rPr lang="en-US" dirty="0"/>
            </a:br>
            <a:r>
              <a:rPr lang="en-US" dirty="0"/>
              <a:t>“Link to File.”</a:t>
            </a:r>
          </a:p>
          <a:p>
            <a:pPr lvl="1"/>
            <a:r>
              <a:rPr lang="en-US" dirty="0"/>
              <a:t>Duplicate Slide.</a:t>
            </a:r>
          </a:p>
          <a:p>
            <a:pPr lvl="1"/>
            <a:r>
              <a:rPr lang="en-US" dirty="0"/>
              <a:t>Right mouse click on video, copy. Go to first slide, right click, paste as a picture.</a:t>
            </a:r>
          </a:p>
          <a:p>
            <a:pPr lvl="1"/>
            <a:r>
              <a:rPr lang="en-US" dirty="0"/>
              <a:t>Align picture with video.</a:t>
            </a:r>
          </a:p>
          <a:p>
            <a:pPr lvl="1"/>
            <a:r>
              <a:rPr lang="en-US" dirty="0"/>
              <a:t>Send picture to the back, deselect.</a:t>
            </a:r>
          </a:p>
          <a:p>
            <a:pPr lvl="1"/>
            <a:r>
              <a:rPr lang="en-US" dirty="0"/>
              <a:t>Select video, delete.</a:t>
            </a:r>
          </a:p>
          <a:p>
            <a:pPr lvl="1"/>
            <a:r>
              <a:rPr lang="en-US" dirty="0"/>
              <a:t>Go to the second video slide and setup auto playback described earlier.</a:t>
            </a:r>
          </a:p>
        </p:txBody>
      </p:sp>
      <p:sp>
        <p:nvSpPr>
          <p:cNvPr id="16" name="TextBox 15">
            <a:extLst>
              <a:ext uri="{FF2B5EF4-FFF2-40B4-BE49-F238E27FC236}">
                <a16:creationId xmlns:a16="http://schemas.microsoft.com/office/drawing/2014/main" id="{708BF770-99DD-AA4B-9BF3-1470C84C49D5}"/>
              </a:ext>
            </a:extLst>
          </p:cNvPr>
          <p:cNvSpPr txBox="1"/>
          <p:nvPr/>
        </p:nvSpPr>
        <p:spPr>
          <a:xfrm>
            <a:off x="7559162" y="2003136"/>
            <a:ext cx="4023237" cy="261610"/>
          </a:xfrm>
          <a:prstGeom prst="rect">
            <a:avLst/>
          </a:prstGeom>
          <a:noFill/>
          <a:ln w="19050">
            <a:noFill/>
          </a:ln>
        </p:spPr>
        <p:txBody>
          <a:bodyPr wrap="square" rtlCol="0">
            <a:spAutoFit/>
          </a:bodyPr>
          <a:lstStyle/>
          <a:p>
            <a:pPr algn="r"/>
            <a:r>
              <a:rPr lang="en-US" sz="1100" b="1" dirty="0">
                <a:solidFill>
                  <a:schemeClr val="tx2">
                    <a:lumMod val="75000"/>
                  </a:schemeClr>
                </a:solidFill>
              </a:rPr>
              <a:t>CLASSIFICATION = 11PT BOLD ALL CAPS</a:t>
            </a:r>
          </a:p>
        </p:txBody>
      </p:sp>
      <p:sp>
        <p:nvSpPr>
          <p:cNvPr id="11" name="Text Box 6">
            <a:extLst>
              <a:ext uri="{FF2B5EF4-FFF2-40B4-BE49-F238E27FC236}">
                <a16:creationId xmlns:a16="http://schemas.microsoft.com/office/drawing/2014/main" id="{720F42C4-842D-EB4C-95F1-32E648CA8057}"/>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2" name="Text Box 6">
            <a:extLst>
              <a:ext uri="{FF2B5EF4-FFF2-40B4-BE49-F238E27FC236}">
                <a16:creationId xmlns:a16="http://schemas.microsoft.com/office/drawing/2014/main" id="{2502D905-E777-4E4F-9AD6-63BB9908D828}"/>
              </a:ext>
            </a:extLst>
          </p:cNvPr>
          <p:cNvSpPr txBox="1">
            <a:spLocks noChangeArrowheads="1"/>
          </p:cNvSpPr>
          <p:nvPr/>
        </p:nvSpPr>
        <p:spPr bwMode="auto">
          <a:xfrm>
            <a:off x="9709484" y="0"/>
            <a:ext cx="248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pic>
        <p:nvPicPr>
          <p:cNvPr id="13" name="Picture 12">
            <a:extLst>
              <a:ext uri="{FF2B5EF4-FFF2-40B4-BE49-F238E27FC236}">
                <a16:creationId xmlns:a16="http://schemas.microsoft.com/office/drawing/2014/main" id="{69A5A723-F7D2-D34A-A629-105E57D12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246974"/>
            <a:ext cx="5486401" cy="3084394"/>
          </a:xfrm>
          <a:prstGeom prst="rect">
            <a:avLst/>
          </a:prstGeom>
        </p:spPr>
      </p:pic>
    </p:spTree>
    <p:extLst>
      <p:ext uri="{BB962C8B-B14F-4D97-AF65-F5344CB8AC3E}">
        <p14:creationId xmlns:p14="http://schemas.microsoft.com/office/powerpoint/2010/main" val="166658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40751-09B6-D078-3B99-DE3C0177A990}"/>
              </a:ext>
            </a:extLst>
          </p:cNvPr>
          <p:cNvSpPr>
            <a:spLocks noGrp="1"/>
          </p:cNvSpPr>
          <p:nvPr>
            <p:ph type="title"/>
          </p:nvPr>
        </p:nvSpPr>
        <p:spPr/>
        <p:txBody>
          <a:bodyPr/>
          <a:lstStyle/>
          <a:p>
            <a:endParaRPr lang="en-US"/>
          </a:p>
        </p:txBody>
      </p:sp>
      <p:sp>
        <p:nvSpPr>
          <p:cNvPr id="11" name="Content Placeholder 2">
            <a:extLst>
              <a:ext uri="{FF2B5EF4-FFF2-40B4-BE49-F238E27FC236}">
                <a16:creationId xmlns:a16="http://schemas.microsoft.com/office/drawing/2014/main" id="{C74F60B3-5D78-384C-8AC9-88EAD39FFFC8}"/>
              </a:ext>
            </a:extLst>
          </p:cNvPr>
          <p:cNvSpPr>
            <a:spLocks noGrp="1"/>
          </p:cNvSpPr>
          <p:nvPr>
            <p:ph sz="quarter" idx="10"/>
          </p:nvPr>
        </p:nvSpPr>
        <p:spPr/>
        <p:txBody>
          <a:bodyPr/>
          <a:lstStyle/>
          <a:p>
            <a:r>
              <a:rPr lang="en-US" dirty="0"/>
              <a:t>(U) This slide contains examples of SECRET markings.*</a:t>
            </a:r>
          </a:p>
          <a:p>
            <a:r>
              <a:rPr lang="en-US" dirty="0"/>
              <a:t>(U) There is also a SECRET Slide Master layout that can be applied.</a:t>
            </a:r>
          </a:p>
          <a:p>
            <a:endParaRPr lang="en-US" dirty="0"/>
          </a:p>
        </p:txBody>
      </p:sp>
      <p:sp>
        <p:nvSpPr>
          <p:cNvPr id="4" name="Text Box 6">
            <a:extLst>
              <a:ext uri="{FF2B5EF4-FFF2-40B4-BE49-F238E27FC236}">
                <a16:creationId xmlns:a16="http://schemas.microsoft.com/office/drawing/2014/main" id="{BD88067E-7A9E-A44E-B5B1-6DD8134E6462}"/>
              </a:ext>
            </a:extLst>
          </p:cNvPr>
          <p:cNvSpPr txBox="1">
            <a:spLocks noChangeArrowheads="1"/>
          </p:cNvSpPr>
          <p:nvPr/>
        </p:nvSpPr>
        <p:spPr bwMode="auto">
          <a:xfrm>
            <a:off x="9225887" y="-4571"/>
            <a:ext cx="29661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defRPr/>
            </a:pPr>
            <a:r>
              <a:rPr lang="en-US" sz="1100" b="1" kern="0" spc="13" dirty="0">
                <a:ln w="13500">
                  <a:noFill/>
                  <a:prstDash val="solid"/>
                </a:ln>
                <a:solidFill>
                  <a:srgbClr val="FF0000"/>
                </a:solidFill>
                <a:latin typeface="+mj-lt"/>
                <a:ea typeface="+mj-ea"/>
                <a:cs typeface="+mj-cs"/>
              </a:rPr>
              <a:t>SECRET</a:t>
            </a:r>
          </a:p>
        </p:txBody>
      </p:sp>
      <p:sp>
        <p:nvSpPr>
          <p:cNvPr id="12" name="TextBox 11">
            <a:extLst>
              <a:ext uri="{FF2B5EF4-FFF2-40B4-BE49-F238E27FC236}">
                <a16:creationId xmlns:a16="http://schemas.microsoft.com/office/drawing/2014/main" id="{2D2706EA-D585-B349-A3E7-39D8FF0A16DD}"/>
              </a:ext>
            </a:extLst>
          </p:cNvPr>
          <p:cNvSpPr txBox="1"/>
          <p:nvPr/>
        </p:nvSpPr>
        <p:spPr>
          <a:xfrm>
            <a:off x="600391" y="5915149"/>
            <a:ext cx="5987444" cy="307777"/>
          </a:xfrm>
          <a:prstGeom prst="rect">
            <a:avLst/>
          </a:prstGeom>
          <a:noFill/>
          <a:ln w="19050">
            <a:noFill/>
          </a:ln>
        </p:spPr>
        <p:txBody>
          <a:bodyPr wrap="square" rtlCol="0">
            <a:spAutoFit/>
          </a:bodyPr>
          <a:lstStyle/>
          <a:p>
            <a:r>
              <a:rPr lang="en-US" sz="1400" dirty="0">
                <a:solidFill>
                  <a:schemeClr val="bg1">
                    <a:lumMod val="50000"/>
                  </a:schemeClr>
                </a:solidFill>
              </a:rPr>
              <a:t>*(U) Classifications on this slide are for illustration only.</a:t>
            </a:r>
          </a:p>
        </p:txBody>
      </p:sp>
      <p:sp>
        <p:nvSpPr>
          <p:cNvPr id="14" name="Text Box 6">
            <a:extLst>
              <a:ext uri="{FF2B5EF4-FFF2-40B4-BE49-F238E27FC236}">
                <a16:creationId xmlns:a16="http://schemas.microsoft.com/office/drawing/2014/main" id="{ED003187-385A-9F4F-A316-F49DD861C531}"/>
              </a:ext>
            </a:extLst>
          </p:cNvPr>
          <p:cNvSpPr txBox="1">
            <a:spLocks noChangeArrowheads="1"/>
          </p:cNvSpPr>
          <p:nvPr/>
        </p:nvSpPr>
        <p:spPr bwMode="auto">
          <a:xfrm>
            <a:off x="4737981"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defRPr/>
            </a:pPr>
            <a:r>
              <a:rPr lang="en-US" sz="1100" b="1" kern="0" dirty="0">
                <a:solidFill>
                  <a:srgbClr val="007E00"/>
                </a:solidFill>
                <a:latin typeface="Arial" panose="020B0604020202020204" pitchFamily="34" charset="0"/>
                <a:cs typeface="Arial" panose="020B0604020202020204" pitchFamily="34" charset="0"/>
              </a:rPr>
              <a:t>This slide is UNCLASSIFIED</a:t>
            </a:r>
            <a:endParaRPr lang="en-US" sz="1100" b="1" kern="0" dirty="0">
              <a:solidFill>
                <a:srgbClr val="FF0000"/>
              </a:solidFill>
              <a:latin typeface="Arial" panose="020B0604020202020204" pitchFamily="34" charset="0"/>
              <a:ea typeface="+mj-ea"/>
              <a:cs typeface="Arial" panose="020B0604020202020204" pitchFamily="34" charset="0"/>
            </a:endParaRPr>
          </a:p>
        </p:txBody>
      </p:sp>
      <p:sp>
        <p:nvSpPr>
          <p:cNvPr id="17" name="Text Box 6">
            <a:extLst>
              <a:ext uri="{FF2B5EF4-FFF2-40B4-BE49-F238E27FC236}">
                <a16:creationId xmlns:a16="http://schemas.microsoft.com/office/drawing/2014/main" id="{B3014C45-8605-6F40-82C6-1AFC57F08B0D}"/>
              </a:ext>
            </a:extLst>
          </p:cNvPr>
          <p:cNvSpPr txBox="1">
            <a:spLocks noChangeArrowheads="1"/>
          </p:cNvSpPr>
          <p:nvPr/>
        </p:nvSpPr>
        <p:spPr bwMode="auto">
          <a:xfrm>
            <a:off x="2" y="6461312"/>
            <a:ext cx="2709331" cy="4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z="1100" b="1" kern="0" spc="13" dirty="0">
                <a:ln w="13500">
                  <a:solidFill>
                    <a:schemeClr val="accent1">
                      <a:shade val="2500"/>
                      <a:alpha val="6500"/>
                    </a:schemeClr>
                  </a:solidFill>
                  <a:prstDash val="solid"/>
                </a:ln>
                <a:solidFill>
                  <a:srgbClr val="FF0000"/>
                </a:solidFill>
              </a:rPr>
              <a:t>SECRET</a:t>
            </a:r>
          </a:p>
        </p:txBody>
      </p:sp>
      <p:pic>
        <p:nvPicPr>
          <p:cNvPr id="18" name="Picture 17">
            <a:extLst>
              <a:ext uri="{FF2B5EF4-FFF2-40B4-BE49-F238E27FC236}">
                <a16:creationId xmlns:a16="http://schemas.microsoft.com/office/drawing/2014/main" id="{E6BE5AF1-77B5-0947-A80B-3619E9D0A1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46480" y="1679676"/>
            <a:ext cx="4749049" cy="3875536"/>
          </a:xfrm>
          <a:prstGeom prst="rect">
            <a:avLst/>
          </a:prstGeom>
        </p:spPr>
      </p:pic>
      <p:sp>
        <p:nvSpPr>
          <p:cNvPr id="19" name="TextBox 18">
            <a:extLst>
              <a:ext uri="{FF2B5EF4-FFF2-40B4-BE49-F238E27FC236}">
                <a16:creationId xmlns:a16="http://schemas.microsoft.com/office/drawing/2014/main" id="{03B8DB86-C41E-CD47-BEFB-50192DE29371}"/>
              </a:ext>
            </a:extLst>
          </p:cNvPr>
          <p:cNvSpPr txBox="1"/>
          <p:nvPr/>
        </p:nvSpPr>
        <p:spPr>
          <a:xfrm>
            <a:off x="7245068" y="1418066"/>
            <a:ext cx="4337331" cy="261610"/>
          </a:xfrm>
          <a:prstGeom prst="rect">
            <a:avLst/>
          </a:prstGeom>
          <a:noFill/>
          <a:ln w="19050">
            <a:noFill/>
          </a:ln>
        </p:spPr>
        <p:txBody>
          <a:bodyPr wrap="square" rtlCol="0">
            <a:spAutoFit/>
          </a:bodyPr>
          <a:lstStyle/>
          <a:p>
            <a:pPr algn="r"/>
            <a:r>
              <a:rPr lang="en-US" sz="1100" b="1" dirty="0">
                <a:solidFill>
                  <a:schemeClr val="tx2">
                    <a:lumMod val="75000"/>
                  </a:schemeClr>
                </a:solidFill>
              </a:rPr>
              <a:t>SECRET</a:t>
            </a:r>
          </a:p>
        </p:txBody>
      </p:sp>
    </p:spTree>
    <p:extLst>
      <p:ext uri="{BB962C8B-B14F-4D97-AF65-F5344CB8AC3E}">
        <p14:creationId xmlns:p14="http://schemas.microsoft.com/office/powerpoint/2010/main" val="1064536959"/>
      </p:ext>
    </p:extLst>
  </p:cSld>
  <p:clrMapOvr>
    <a:masterClrMapping/>
  </p:clrMapOvr>
</p:sld>
</file>

<file path=ppt/theme/theme1.xml><?xml version="1.0" encoding="utf-8"?>
<a:theme xmlns:a="http://schemas.openxmlformats.org/drawingml/2006/main" name="STS2023_EXCOMMTemplate_v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S2019_PowerPoint Template" id="{1563D813-B2AE-4F77-95A4-4179DE91F48B}" vid="{542C4826-2930-40D9-97AB-4F568FD37B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STS2019_SpeakerTemplate_16x9_v6</Template>
  <TotalTime>1890</TotalTime>
  <Words>1312</Words>
  <Application>Microsoft Macintosh PowerPoint</Application>
  <PresentationFormat>Widescreen</PresentationFormat>
  <Paragraphs>153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STS2023_EXCOMMTemplate_v1</vt:lpstr>
      <vt:lpstr>(U) STS Presentation</vt:lpstr>
      <vt:lpstr>(U) Title = 30pt Bold for Main Title</vt:lpstr>
      <vt:lpstr>(U) Slide Annotations</vt:lpstr>
      <vt:lpstr>(U) Adding Videos to PowerPoint</vt:lpstr>
      <vt:lpstr>(U) How to add Videos to PowerPoint</vt:lpstr>
      <vt:lpstr>(U) Video Instructions: Auto Play</vt:lpstr>
      <vt:lpstr>(U) Video Instructions: Play on Click  (First of Two Slides)</vt:lpstr>
      <vt:lpstr>(U) Video Instructions: Play on Click (Contd.)</vt:lpstr>
      <vt:lpstr>PowerPoint Presentation</vt:lpstr>
      <vt:lpstr>PowerPoint Presentation</vt:lpstr>
      <vt:lpstr>PowerPoint Presentation</vt:lpstr>
    </vt:vector>
  </TitlesOfParts>
  <Company>Johns Hopkins University - Applied Physics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Portwood, Daniel M.</dc:creator>
  <cp:lastModifiedBy>candece.seling@jhuapl.edu</cp:lastModifiedBy>
  <cp:revision>133</cp:revision>
  <dcterms:created xsi:type="dcterms:W3CDTF">2018-12-10T15:03:39Z</dcterms:created>
  <dcterms:modified xsi:type="dcterms:W3CDTF">2023-12-13T21:27:41Z</dcterms:modified>
</cp:coreProperties>
</file>